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0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307"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3" r:id="rId50"/>
    <p:sldId id="304" r:id="rId51"/>
    <p:sldId id="305" r:id="rId52"/>
    <p:sldId id="308"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0" autoAdjust="0"/>
    <p:restoredTop sz="94660"/>
  </p:normalViewPr>
  <p:slideViewPr>
    <p:cSldViewPr>
      <p:cViewPr varScale="1">
        <p:scale>
          <a:sx n="63" d="100"/>
          <a:sy n="63" d="100"/>
        </p:scale>
        <p:origin x="-67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413813-1D2A-4C71-A174-E90EC8FCDEA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F7B0E72-6D5F-44F0-9CAC-059242E161F4}">
      <dgm:prSet/>
      <dgm:spPr>
        <a:solidFill>
          <a:srgbClr val="002060"/>
        </a:solidFill>
      </dgm:spPr>
      <dgm:t>
        <a:bodyPr/>
        <a:lstStyle/>
        <a:p>
          <a:pPr algn="ctr" rtl="0"/>
          <a:r>
            <a:rPr lang="es-CO" b="1" dirty="0" smtClean="0"/>
            <a:t>Esta promesa es para ti:</a:t>
          </a:r>
          <a:endParaRPr lang="es-CO" dirty="0"/>
        </a:p>
      </dgm:t>
    </dgm:pt>
    <dgm:pt modelId="{FB22DBFE-9C8C-4E5C-9204-A645F727F549}" type="parTrans" cxnId="{DCD05F0A-4590-4B93-B1CB-CCF74DF85C57}">
      <dgm:prSet/>
      <dgm:spPr/>
      <dgm:t>
        <a:bodyPr/>
        <a:lstStyle/>
        <a:p>
          <a:endParaRPr lang="es-CO"/>
        </a:p>
      </dgm:t>
    </dgm:pt>
    <dgm:pt modelId="{77F83BFF-1AEC-42A6-960A-D75590C47FA9}" type="sibTrans" cxnId="{DCD05F0A-4590-4B93-B1CB-CCF74DF85C57}">
      <dgm:prSet/>
      <dgm:spPr/>
      <dgm:t>
        <a:bodyPr/>
        <a:lstStyle/>
        <a:p>
          <a:endParaRPr lang="es-CO"/>
        </a:p>
      </dgm:t>
    </dgm:pt>
    <dgm:pt modelId="{0485DA27-7087-4837-897C-B96C6B9095B9}">
      <dgm:prSet/>
      <dgm:spPr>
        <a:solidFill>
          <a:srgbClr val="002060"/>
        </a:solidFill>
      </dgm:spPr>
      <dgm:t>
        <a:bodyPr/>
        <a:lstStyle/>
        <a:p>
          <a:pPr algn="ctr" rtl="0"/>
          <a:r>
            <a:rPr lang="es-CO" b="1" dirty="0" smtClean="0"/>
            <a:t>¡No te dejaré, ni te desampararé!</a:t>
          </a:r>
          <a:endParaRPr lang="es-CO" dirty="0"/>
        </a:p>
      </dgm:t>
    </dgm:pt>
    <dgm:pt modelId="{BE07D371-5283-4983-986E-58C63416912D}" type="parTrans" cxnId="{153BE711-466A-41D8-9474-2760C184AC11}">
      <dgm:prSet/>
      <dgm:spPr/>
      <dgm:t>
        <a:bodyPr/>
        <a:lstStyle/>
        <a:p>
          <a:endParaRPr lang="es-CO"/>
        </a:p>
      </dgm:t>
    </dgm:pt>
    <dgm:pt modelId="{9BDF12D7-97A2-4FC6-8C23-E90F3F55F769}" type="sibTrans" cxnId="{153BE711-466A-41D8-9474-2760C184AC11}">
      <dgm:prSet/>
      <dgm:spPr/>
      <dgm:t>
        <a:bodyPr/>
        <a:lstStyle/>
        <a:p>
          <a:endParaRPr lang="es-CO"/>
        </a:p>
      </dgm:t>
    </dgm:pt>
    <dgm:pt modelId="{99C13D6D-F126-459F-BD3B-05E06F4DB41C}" type="pres">
      <dgm:prSet presAssocID="{47413813-1D2A-4C71-A174-E90EC8FCDEA8}" presName="linear" presStyleCnt="0">
        <dgm:presLayoutVars>
          <dgm:animLvl val="lvl"/>
          <dgm:resizeHandles val="exact"/>
        </dgm:presLayoutVars>
      </dgm:prSet>
      <dgm:spPr/>
      <dgm:t>
        <a:bodyPr/>
        <a:lstStyle/>
        <a:p>
          <a:endParaRPr lang="es-CO"/>
        </a:p>
      </dgm:t>
    </dgm:pt>
    <dgm:pt modelId="{BD467A07-B406-4B2E-87C0-B8383253659A}" type="pres">
      <dgm:prSet presAssocID="{3F7B0E72-6D5F-44F0-9CAC-059242E161F4}" presName="parentText" presStyleLbl="node1" presStyleIdx="0" presStyleCnt="2">
        <dgm:presLayoutVars>
          <dgm:chMax val="0"/>
          <dgm:bulletEnabled val="1"/>
        </dgm:presLayoutVars>
      </dgm:prSet>
      <dgm:spPr/>
      <dgm:t>
        <a:bodyPr/>
        <a:lstStyle/>
        <a:p>
          <a:endParaRPr lang="es-CO"/>
        </a:p>
      </dgm:t>
    </dgm:pt>
    <dgm:pt modelId="{E2448519-8AEC-4B29-8404-F55877A2AFFE}" type="pres">
      <dgm:prSet presAssocID="{77F83BFF-1AEC-42A6-960A-D75590C47FA9}" presName="spacer" presStyleCnt="0"/>
      <dgm:spPr/>
    </dgm:pt>
    <dgm:pt modelId="{CE91B99B-98AD-4729-B342-29F99DE05471}" type="pres">
      <dgm:prSet presAssocID="{0485DA27-7087-4837-897C-B96C6B9095B9}" presName="parentText" presStyleLbl="node1" presStyleIdx="1" presStyleCnt="2">
        <dgm:presLayoutVars>
          <dgm:chMax val="0"/>
          <dgm:bulletEnabled val="1"/>
        </dgm:presLayoutVars>
      </dgm:prSet>
      <dgm:spPr/>
      <dgm:t>
        <a:bodyPr/>
        <a:lstStyle/>
        <a:p>
          <a:endParaRPr lang="es-CO"/>
        </a:p>
      </dgm:t>
    </dgm:pt>
  </dgm:ptLst>
  <dgm:cxnLst>
    <dgm:cxn modelId="{3FDFC7AD-8DD2-4F92-AB06-97441021D50B}" type="presOf" srcId="{3F7B0E72-6D5F-44F0-9CAC-059242E161F4}" destId="{BD467A07-B406-4B2E-87C0-B8383253659A}" srcOrd="0" destOrd="0" presId="urn:microsoft.com/office/officeart/2005/8/layout/vList2"/>
    <dgm:cxn modelId="{153BE711-466A-41D8-9474-2760C184AC11}" srcId="{47413813-1D2A-4C71-A174-E90EC8FCDEA8}" destId="{0485DA27-7087-4837-897C-B96C6B9095B9}" srcOrd="1" destOrd="0" parTransId="{BE07D371-5283-4983-986E-58C63416912D}" sibTransId="{9BDF12D7-97A2-4FC6-8C23-E90F3F55F769}"/>
    <dgm:cxn modelId="{3513B989-FFA8-40EC-8D8B-FB55E6D0BB96}" type="presOf" srcId="{0485DA27-7087-4837-897C-B96C6B9095B9}" destId="{CE91B99B-98AD-4729-B342-29F99DE05471}" srcOrd="0" destOrd="0" presId="urn:microsoft.com/office/officeart/2005/8/layout/vList2"/>
    <dgm:cxn modelId="{CD95521A-B7D0-44B0-85F5-19AFF012ADB4}" type="presOf" srcId="{47413813-1D2A-4C71-A174-E90EC8FCDEA8}" destId="{99C13D6D-F126-459F-BD3B-05E06F4DB41C}" srcOrd="0" destOrd="0" presId="urn:microsoft.com/office/officeart/2005/8/layout/vList2"/>
    <dgm:cxn modelId="{DCD05F0A-4590-4B93-B1CB-CCF74DF85C57}" srcId="{47413813-1D2A-4C71-A174-E90EC8FCDEA8}" destId="{3F7B0E72-6D5F-44F0-9CAC-059242E161F4}" srcOrd="0" destOrd="0" parTransId="{FB22DBFE-9C8C-4E5C-9204-A645F727F549}" sibTransId="{77F83BFF-1AEC-42A6-960A-D75590C47FA9}"/>
    <dgm:cxn modelId="{BA3BF1CF-B816-442F-A9A2-9CF1253ED61F}" type="presParOf" srcId="{99C13D6D-F126-459F-BD3B-05E06F4DB41C}" destId="{BD467A07-B406-4B2E-87C0-B8383253659A}" srcOrd="0" destOrd="0" presId="urn:microsoft.com/office/officeart/2005/8/layout/vList2"/>
    <dgm:cxn modelId="{24C2A865-2668-48B4-8F26-4947F5E3997C}" type="presParOf" srcId="{99C13D6D-F126-459F-BD3B-05E06F4DB41C}" destId="{E2448519-8AEC-4B29-8404-F55877A2AFFE}" srcOrd="1" destOrd="0" presId="urn:microsoft.com/office/officeart/2005/8/layout/vList2"/>
    <dgm:cxn modelId="{2AD6FCA8-1384-45FF-9075-61830EDEF860}" type="presParOf" srcId="{99C13D6D-F126-459F-BD3B-05E06F4DB41C}" destId="{CE91B99B-98AD-4729-B342-29F99DE05471}"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46E6A8-6115-4720-9F2B-E4B97C7F6A32}"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s-CO"/>
        </a:p>
      </dgm:t>
    </dgm:pt>
    <dgm:pt modelId="{EF7C81C7-5BB8-404C-A656-05BDD2F4559E}">
      <dgm:prSet custT="1"/>
      <dgm:spPr>
        <a:solidFill>
          <a:srgbClr val="0070C0"/>
        </a:solidFill>
      </dgm:spPr>
      <dgm:t>
        <a:bodyPr/>
        <a:lstStyle/>
        <a:p>
          <a:pPr rtl="0"/>
          <a:r>
            <a:rPr lang="es-CO" sz="2800" b="1" dirty="0" smtClean="0"/>
            <a:t>No los ignores, has lo que puedas en bien de tu prójimo en este día, y Dios te lo recompensara.</a:t>
          </a:r>
          <a:endParaRPr lang="es-CO" sz="2800" dirty="0"/>
        </a:p>
      </dgm:t>
    </dgm:pt>
    <dgm:pt modelId="{7C5EA8BF-F63E-476D-ACE7-A3BA916A0C4F}" type="parTrans" cxnId="{172D21A7-CD3C-4C5F-A3FA-50B9E2979F35}">
      <dgm:prSet/>
      <dgm:spPr/>
      <dgm:t>
        <a:bodyPr/>
        <a:lstStyle/>
        <a:p>
          <a:endParaRPr lang="es-CO"/>
        </a:p>
      </dgm:t>
    </dgm:pt>
    <dgm:pt modelId="{AA698723-5C7D-46AB-8425-C30FDAD9E2A2}" type="sibTrans" cxnId="{172D21A7-CD3C-4C5F-A3FA-50B9E2979F35}">
      <dgm:prSet/>
      <dgm:spPr/>
      <dgm:t>
        <a:bodyPr/>
        <a:lstStyle/>
        <a:p>
          <a:endParaRPr lang="es-CO"/>
        </a:p>
      </dgm:t>
    </dgm:pt>
    <dgm:pt modelId="{7F0F802C-5D45-4899-8648-41C9AF24818E}" type="pres">
      <dgm:prSet presAssocID="{ED46E6A8-6115-4720-9F2B-E4B97C7F6A32}" presName="cycle" presStyleCnt="0">
        <dgm:presLayoutVars>
          <dgm:dir/>
          <dgm:resizeHandles val="exact"/>
        </dgm:presLayoutVars>
      </dgm:prSet>
      <dgm:spPr/>
      <dgm:t>
        <a:bodyPr/>
        <a:lstStyle/>
        <a:p>
          <a:endParaRPr lang="es-CO"/>
        </a:p>
      </dgm:t>
    </dgm:pt>
    <dgm:pt modelId="{CE0DFBC8-C0A0-4CB7-A29B-D64C12CFBC82}" type="pres">
      <dgm:prSet presAssocID="{EF7C81C7-5BB8-404C-A656-05BDD2F4559E}" presName="node" presStyleLbl="node1" presStyleIdx="0" presStyleCnt="1" custScaleY="253333">
        <dgm:presLayoutVars>
          <dgm:bulletEnabled val="1"/>
        </dgm:presLayoutVars>
      </dgm:prSet>
      <dgm:spPr/>
      <dgm:t>
        <a:bodyPr/>
        <a:lstStyle/>
        <a:p>
          <a:endParaRPr lang="es-CO"/>
        </a:p>
      </dgm:t>
    </dgm:pt>
  </dgm:ptLst>
  <dgm:cxnLst>
    <dgm:cxn modelId="{AB53A00E-2A99-4837-9DEC-38F5AE5F6460}" type="presOf" srcId="{ED46E6A8-6115-4720-9F2B-E4B97C7F6A32}" destId="{7F0F802C-5D45-4899-8648-41C9AF24818E}" srcOrd="0" destOrd="0" presId="urn:microsoft.com/office/officeart/2005/8/layout/cycle2"/>
    <dgm:cxn modelId="{172D21A7-CD3C-4C5F-A3FA-50B9E2979F35}" srcId="{ED46E6A8-6115-4720-9F2B-E4B97C7F6A32}" destId="{EF7C81C7-5BB8-404C-A656-05BDD2F4559E}" srcOrd="0" destOrd="0" parTransId="{7C5EA8BF-F63E-476D-ACE7-A3BA916A0C4F}" sibTransId="{AA698723-5C7D-46AB-8425-C30FDAD9E2A2}"/>
    <dgm:cxn modelId="{CB448A3C-2BE3-47D6-8EDF-9657288B5AC1}" type="presOf" srcId="{EF7C81C7-5BB8-404C-A656-05BDD2F4559E}" destId="{CE0DFBC8-C0A0-4CB7-A29B-D64C12CFBC82}" srcOrd="0" destOrd="0" presId="urn:microsoft.com/office/officeart/2005/8/layout/cycle2"/>
    <dgm:cxn modelId="{2EB35F6E-93A2-4668-BFC6-DF1E323C14C6}" type="presParOf" srcId="{7F0F802C-5D45-4899-8648-41C9AF24818E}" destId="{CE0DFBC8-C0A0-4CB7-A29B-D64C12CFBC82}"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DCC375-FC9C-49D6-9E48-D3103B74A9B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5F23FA6-35F2-42FA-920D-76CE072A8617}">
      <dgm:prSet custT="1"/>
      <dgm:spPr>
        <a:solidFill>
          <a:srgbClr val="002060"/>
        </a:solidFill>
      </dgm:spPr>
      <dgm:t>
        <a:bodyPr/>
        <a:lstStyle/>
        <a:p>
          <a:pPr algn="ctr" rtl="0"/>
          <a:r>
            <a:rPr lang="es-CO" sz="2000" b="1" dirty="0" smtClean="0"/>
            <a:t>Aunque la palabra Trinidad no aparece en la Biblia, ella es real en la Palabra de Dios derramando su amor.</a:t>
          </a:r>
          <a:endParaRPr lang="es-CO" sz="2000" dirty="0"/>
        </a:p>
      </dgm:t>
    </dgm:pt>
    <dgm:pt modelId="{F748DA7C-8375-4D20-AADF-1794FFEDA4C9}" type="parTrans" cxnId="{73162229-D8AB-4DC8-8254-0326A081E01E}">
      <dgm:prSet/>
      <dgm:spPr/>
      <dgm:t>
        <a:bodyPr/>
        <a:lstStyle/>
        <a:p>
          <a:endParaRPr lang="es-CO"/>
        </a:p>
      </dgm:t>
    </dgm:pt>
    <dgm:pt modelId="{99F24EEC-CCAE-4ECC-BBBE-0CC4CD7059B5}" type="sibTrans" cxnId="{73162229-D8AB-4DC8-8254-0326A081E01E}">
      <dgm:prSet/>
      <dgm:spPr/>
      <dgm:t>
        <a:bodyPr/>
        <a:lstStyle/>
        <a:p>
          <a:endParaRPr lang="es-CO"/>
        </a:p>
      </dgm:t>
    </dgm:pt>
    <dgm:pt modelId="{38FFA8CB-D8AD-4E9F-A057-74156E6BD1E7}">
      <dgm:prSet custT="1"/>
      <dgm:spPr>
        <a:solidFill>
          <a:srgbClr val="002060"/>
        </a:solidFill>
      </dgm:spPr>
      <dgm:t>
        <a:bodyPr/>
        <a:lstStyle/>
        <a:p>
          <a:pPr algn="ctr" rtl="0"/>
          <a:r>
            <a:rPr lang="es-CO" sz="1800" b="1" dirty="0" smtClean="0"/>
            <a:t>Se manifestó en el bautismo de Jesús </a:t>
          </a:r>
          <a:r>
            <a:rPr lang="es-CO" sz="1800" b="1" dirty="0" smtClean="0">
              <a:solidFill>
                <a:srgbClr val="FFC000"/>
              </a:solidFill>
            </a:rPr>
            <a:t>(Mat.3:16,17),  </a:t>
          </a:r>
          <a:r>
            <a:rPr lang="es-CO" sz="1800" b="1" dirty="0" smtClean="0"/>
            <a:t>es mencionada en la bendición de Pablo </a:t>
          </a:r>
          <a:r>
            <a:rPr lang="es-CO" sz="1800" b="1" dirty="0" smtClean="0">
              <a:solidFill>
                <a:srgbClr val="FFC000"/>
              </a:solidFill>
            </a:rPr>
            <a:t>(2Cor:13.13), </a:t>
          </a:r>
          <a:r>
            <a:rPr lang="es-CO" sz="1800" b="1" dirty="0" smtClean="0"/>
            <a:t>y seguramente sigue tus pasos cada día. Amen.</a:t>
          </a:r>
          <a:endParaRPr lang="es-CO" sz="1800" dirty="0"/>
        </a:p>
      </dgm:t>
    </dgm:pt>
    <dgm:pt modelId="{B3CE3800-86D7-4DEB-B0B0-EE4DFAD900F9}" type="parTrans" cxnId="{317C5062-59B3-477A-A013-4A44E3A08BF0}">
      <dgm:prSet/>
      <dgm:spPr/>
      <dgm:t>
        <a:bodyPr/>
        <a:lstStyle/>
        <a:p>
          <a:endParaRPr lang="es-CO"/>
        </a:p>
      </dgm:t>
    </dgm:pt>
    <dgm:pt modelId="{FEF77733-D659-42A1-A68D-5134B975E2F7}" type="sibTrans" cxnId="{317C5062-59B3-477A-A013-4A44E3A08BF0}">
      <dgm:prSet/>
      <dgm:spPr/>
      <dgm:t>
        <a:bodyPr/>
        <a:lstStyle/>
        <a:p>
          <a:endParaRPr lang="es-CO"/>
        </a:p>
      </dgm:t>
    </dgm:pt>
    <dgm:pt modelId="{D3330552-BC51-4820-A415-C001F9715389}" type="pres">
      <dgm:prSet presAssocID="{44DCC375-FC9C-49D6-9E48-D3103B74A9BA}" presName="linear" presStyleCnt="0">
        <dgm:presLayoutVars>
          <dgm:animLvl val="lvl"/>
          <dgm:resizeHandles val="exact"/>
        </dgm:presLayoutVars>
      </dgm:prSet>
      <dgm:spPr/>
      <dgm:t>
        <a:bodyPr/>
        <a:lstStyle/>
        <a:p>
          <a:endParaRPr lang="es-CO"/>
        </a:p>
      </dgm:t>
    </dgm:pt>
    <dgm:pt modelId="{6B627E50-15A7-406F-92D0-92491BA20710}" type="pres">
      <dgm:prSet presAssocID="{75F23FA6-35F2-42FA-920D-76CE072A8617}" presName="parentText" presStyleLbl="node1" presStyleIdx="0" presStyleCnt="2">
        <dgm:presLayoutVars>
          <dgm:chMax val="0"/>
          <dgm:bulletEnabled val="1"/>
        </dgm:presLayoutVars>
      </dgm:prSet>
      <dgm:spPr/>
      <dgm:t>
        <a:bodyPr/>
        <a:lstStyle/>
        <a:p>
          <a:endParaRPr lang="es-CO"/>
        </a:p>
      </dgm:t>
    </dgm:pt>
    <dgm:pt modelId="{250EB114-5CF1-458F-BCB5-EEFE3BD85FD4}" type="pres">
      <dgm:prSet presAssocID="{99F24EEC-CCAE-4ECC-BBBE-0CC4CD7059B5}" presName="spacer" presStyleCnt="0"/>
      <dgm:spPr/>
    </dgm:pt>
    <dgm:pt modelId="{446BAFC0-7401-4388-859E-30C889D73E77}" type="pres">
      <dgm:prSet presAssocID="{38FFA8CB-D8AD-4E9F-A057-74156E6BD1E7}" presName="parentText" presStyleLbl="node1" presStyleIdx="1" presStyleCnt="2">
        <dgm:presLayoutVars>
          <dgm:chMax val="0"/>
          <dgm:bulletEnabled val="1"/>
        </dgm:presLayoutVars>
      </dgm:prSet>
      <dgm:spPr/>
      <dgm:t>
        <a:bodyPr/>
        <a:lstStyle/>
        <a:p>
          <a:endParaRPr lang="es-CO"/>
        </a:p>
      </dgm:t>
    </dgm:pt>
  </dgm:ptLst>
  <dgm:cxnLst>
    <dgm:cxn modelId="{73162229-D8AB-4DC8-8254-0326A081E01E}" srcId="{44DCC375-FC9C-49D6-9E48-D3103B74A9BA}" destId="{75F23FA6-35F2-42FA-920D-76CE072A8617}" srcOrd="0" destOrd="0" parTransId="{F748DA7C-8375-4D20-AADF-1794FFEDA4C9}" sibTransId="{99F24EEC-CCAE-4ECC-BBBE-0CC4CD7059B5}"/>
    <dgm:cxn modelId="{317C5062-59B3-477A-A013-4A44E3A08BF0}" srcId="{44DCC375-FC9C-49D6-9E48-D3103B74A9BA}" destId="{38FFA8CB-D8AD-4E9F-A057-74156E6BD1E7}" srcOrd="1" destOrd="0" parTransId="{B3CE3800-86D7-4DEB-B0B0-EE4DFAD900F9}" sibTransId="{FEF77733-D659-42A1-A68D-5134B975E2F7}"/>
    <dgm:cxn modelId="{F5B07A64-F2B2-4E28-ABBB-3C2A59549E43}" type="presOf" srcId="{44DCC375-FC9C-49D6-9E48-D3103B74A9BA}" destId="{D3330552-BC51-4820-A415-C001F9715389}" srcOrd="0" destOrd="0" presId="urn:microsoft.com/office/officeart/2005/8/layout/vList2"/>
    <dgm:cxn modelId="{7571F1B3-C0A7-40CE-84B8-AB460E99AD36}" type="presOf" srcId="{38FFA8CB-D8AD-4E9F-A057-74156E6BD1E7}" destId="{446BAFC0-7401-4388-859E-30C889D73E77}" srcOrd="0" destOrd="0" presId="urn:microsoft.com/office/officeart/2005/8/layout/vList2"/>
    <dgm:cxn modelId="{5CDDDE7A-E55A-4475-B34E-72F32A43601A}" type="presOf" srcId="{75F23FA6-35F2-42FA-920D-76CE072A8617}" destId="{6B627E50-15A7-406F-92D0-92491BA20710}" srcOrd="0" destOrd="0" presId="urn:microsoft.com/office/officeart/2005/8/layout/vList2"/>
    <dgm:cxn modelId="{D48BF5F7-20AC-436F-916E-6B96245D67FD}" type="presParOf" srcId="{D3330552-BC51-4820-A415-C001F9715389}" destId="{6B627E50-15A7-406F-92D0-92491BA20710}" srcOrd="0" destOrd="0" presId="urn:microsoft.com/office/officeart/2005/8/layout/vList2"/>
    <dgm:cxn modelId="{627E0EF1-8E5B-4E34-A500-D7043D04FA33}" type="presParOf" srcId="{D3330552-BC51-4820-A415-C001F9715389}" destId="{250EB114-5CF1-458F-BCB5-EEFE3BD85FD4}" srcOrd="1" destOrd="0" presId="urn:microsoft.com/office/officeart/2005/8/layout/vList2"/>
    <dgm:cxn modelId="{EF59FDA7-25A5-440B-B767-F539797DC025}" type="presParOf" srcId="{D3330552-BC51-4820-A415-C001F9715389}" destId="{446BAFC0-7401-4388-859E-30C889D73E7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A3DFEB6-340B-4DAC-9AEA-AADE9E7B928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B3DC4FB-85CD-4B9C-9286-79C3E5A11F91}">
      <dgm:prSet/>
      <dgm:spPr>
        <a:solidFill>
          <a:srgbClr val="C00000"/>
        </a:solidFill>
      </dgm:spPr>
      <dgm:t>
        <a:bodyPr/>
        <a:lstStyle/>
        <a:p>
          <a:pPr algn="ctr" rtl="0"/>
          <a:r>
            <a:rPr lang="es-CO" b="1" dirty="0" smtClean="0"/>
            <a:t>Lo demostró al enviar a su Hijo para que muriera en tu lugar. </a:t>
          </a:r>
        </a:p>
        <a:p>
          <a:pPr algn="ctr" rtl="0"/>
          <a:r>
            <a:rPr lang="es-CO" b="1" dirty="0" smtClean="0"/>
            <a:t>Amen.</a:t>
          </a:r>
          <a:endParaRPr lang="es-CO" dirty="0"/>
        </a:p>
      </dgm:t>
    </dgm:pt>
    <dgm:pt modelId="{1CFEAC9C-C967-4414-AF12-141C3EBCFF74}" type="parTrans" cxnId="{A01FDEDE-EF02-48F3-A906-2042D92B3794}">
      <dgm:prSet/>
      <dgm:spPr/>
      <dgm:t>
        <a:bodyPr/>
        <a:lstStyle/>
        <a:p>
          <a:endParaRPr lang="es-CO"/>
        </a:p>
      </dgm:t>
    </dgm:pt>
    <dgm:pt modelId="{D84CB720-3D2B-4CC6-828D-A7D39658A0F9}" type="sibTrans" cxnId="{A01FDEDE-EF02-48F3-A906-2042D92B3794}">
      <dgm:prSet/>
      <dgm:spPr/>
      <dgm:t>
        <a:bodyPr/>
        <a:lstStyle/>
        <a:p>
          <a:endParaRPr lang="es-CO"/>
        </a:p>
      </dgm:t>
    </dgm:pt>
    <dgm:pt modelId="{BF740CE0-9F86-4B14-BD05-E77E1F5B5BA8}" type="pres">
      <dgm:prSet presAssocID="{4A3DFEB6-340B-4DAC-9AEA-AADE9E7B9281}" presName="linear" presStyleCnt="0">
        <dgm:presLayoutVars>
          <dgm:animLvl val="lvl"/>
          <dgm:resizeHandles val="exact"/>
        </dgm:presLayoutVars>
      </dgm:prSet>
      <dgm:spPr/>
      <dgm:t>
        <a:bodyPr/>
        <a:lstStyle/>
        <a:p>
          <a:endParaRPr lang="es-CO"/>
        </a:p>
      </dgm:t>
    </dgm:pt>
    <dgm:pt modelId="{35CEDCB4-94C6-4C05-8B29-B05756092164}" type="pres">
      <dgm:prSet presAssocID="{2B3DC4FB-85CD-4B9C-9286-79C3E5A11F91}" presName="parentText" presStyleLbl="node1" presStyleIdx="0" presStyleCnt="1">
        <dgm:presLayoutVars>
          <dgm:chMax val="0"/>
          <dgm:bulletEnabled val="1"/>
        </dgm:presLayoutVars>
      </dgm:prSet>
      <dgm:spPr/>
      <dgm:t>
        <a:bodyPr/>
        <a:lstStyle/>
        <a:p>
          <a:endParaRPr lang="es-CO"/>
        </a:p>
      </dgm:t>
    </dgm:pt>
  </dgm:ptLst>
  <dgm:cxnLst>
    <dgm:cxn modelId="{A01FDEDE-EF02-48F3-A906-2042D92B3794}" srcId="{4A3DFEB6-340B-4DAC-9AEA-AADE9E7B9281}" destId="{2B3DC4FB-85CD-4B9C-9286-79C3E5A11F91}" srcOrd="0" destOrd="0" parTransId="{1CFEAC9C-C967-4414-AF12-141C3EBCFF74}" sibTransId="{D84CB720-3D2B-4CC6-828D-A7D39658A0F9}"/>
    <dgm:cxn modelId="{A29EB362-866A-4117-94B8-7BF18A7DE663}" type="presOf" srcId="{2B3DC4FB-85CD-4B9C-9286-79C3E5A11F91}" destId="{35CEDCB4-94C6-4C05-8B29-B05756092164}" srcOrd="0" destOrd="0" presId="urn:microsoft.com/office/officeart/2005/8/layout/vList2"/>
    <dgm:cxn modelId="{AF78807F-B40D-4918-A78A-DBE4779C7FB9}" type="presOf" srcId="{4A3DFEB6-340B-4DAC-9AEA-AADE9E7B9281}" destId="{BF740CE0-9F86-4B14-BD05-E77E1F5B5BA8}" srcOrd="0" destOrd="0" presId="urn:microsoft.com/office/officeart/2005/8/layout/vList2"/>
    <dgm:cxn modelId="{A4465421-A084-452E-86EE-4F56901DBCCA}" type="presParOf" srcId="{BF740CE0-9F86-4B14-BD05-E77E1F5B5BA8}" destId="{35CEDCB4-94C6-4C05-8B29-B0575609216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352649-9557-4CCE-BA72-CA9B259B5D0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s-CO"/>
        </a:p>
      </dgm:t>
    </dgm:pt>
    <dgm:pt modelId="{5B164551-90C0-4FAD-8BE9-45CDA01784C4}">
      <dgm:prSet/>
      <dgm:spPr>
        <a:solidFill>
          <a:srgbClr val="002060"/>
        </a:solidFill>
      </dgm:spPr>
      <dgm:t>
        <a:bodyPr/>
        <a:lstStyle/>
        <a:p>
          <a:pPr rtl="0"/>
          <a:r>
            <a:rPr lang="es-CO" b="1" dirty="0" smtClean="0"/>
            <a:t>«porque no dará por inocente Jehová al que tome su nombre en vano» </a:t>
          </a:r>
          <a:r>
            <a:rPr lang="es-CO" b="1" u="sng" dirty="0" smtClean="0"/>
            <a:t>Éxodo 20:7.</a:t>
          </a:r>
          <a:endParaRPr lang="es-CO" u="sng" dirty="0"/>
        </a:p>
      </dgm:t>
    </dgm:pt>
    <dgm:pt modelId="{3AFB8E72-5529-4192-897A-83D4F539742C}" type="parTrans" cxnId="{1CB90357-0D87-41D2-A076-26BFDF7E28BE}">
      <dgm:prSet/>
      <dgm:spPr/>
      <dgm:t>
        <a:bodyPr/>
        <a:lstStyle/>
        <a:p>
          <a:endParaRPr lang="es-CO"/>
        </a:p>
      </dgm:t>
    </dgm:pt>
    <dgm:pt modelId="{7068D775-E446-4E47-B0F7-DB4740FC8CE9}" type="sibTrans" cxnId="{1CB90357-0D87-41D2-A076-26BFDF7E28BE}">
      <dgm:prSet/>
      <dgm:spPr/>
      <dgm:t>
        <a:bodyPr/>
        <a:lstStyle/>
        <a:p>
          <a:endParaRPr lang="es-CO"/>
        </a:p>
      </dgm:t>
    </dgm:pt>
    <dgm:pt modelId="{FF961BDB-7A01-47B2-B32D-7331D5D55F6F}" type="pres">
      <dgm:prSet presAssocID="{73352649-9557-4CCE-BA72-CA9B259B5D06}" presName="diagram" presStyleCnt="0">
        <dgm:presLayoutVars>
          <dgm:dir/>
          <dgm:resizeHandles val="exact"/>
        </dgm:presLayoutVars>
      </dgm:prSet>
      <dgm:spPr/>
      <dgm:t>
        <a:bodyPr/>
        <a:lstStyle/>
        <a:p>
          <a:endParaRPr lang="es-CO"/>
        </a:p>
      </dgm:t>
    </dgm:pt>
    <dgm:pt modelId="{6A958A95-511F-4F73-BEBE-9E4E1B178026}" type="pres">
      <dgm:prSet presAssocID="{5B164551-90C0-4FAD-8BE9-45CDA01784C4}" presName="node" presStyleLbl="node1" presStyleIdx="0" presStyleCnt="1" custScaleY="292803">
        <dgm:presLayoutVars>
          <dgm:bulletEnabled val="1"/>
        </dgm:presLayoutVars>
      </dgm:prSet>
      <dgm:spPr/>
      <dgm:t>
        <a:bodyPr/>
        <a:lstStyle/>
        <a:p>
          <a:endParaRPr lang="es-CO"/>
        </a:p>
      </dgm:t>
    </dgm:pt>
  </dgm:ptLst>
  <dgm:cxnLst>
    <dgm:cxn modelId="{1CB90357-0D87-41D2-A076-26BFDF7E28BE}" srcId="{73352649-9557-4CCE-BA72-CA9B259B5D06}" destId="{5B164551-90C0-4FAD-8BE9-45CDA01784C4}" srcOrd="0" destOrd="0" parTransId="{3AFB8E72-5529-4192-897A-83D4F539742C}" sibTransId="{7068D775-E446-4E47-B0F7-DB4740FC8CE9}"/>
    <dgm:cxn modelId="{32088107-F3BF-4673-94F4-8E171625DF3B}" type="presOf" srcId="{5B164551-90C0-4FAD-8BE9-45CDA01784C4}" destId="{6A958A95-511F-4F73-BEBE-9E4E1B178026}" srcOrd="0" destOrd="0" presId="urn:microsoft.com/office/officeart/2005/8/layout/default"/>
    <dgm:cxn modelId="{E393F8B9-C8FE-4689-BDF1-2779E085A049}" type="presOf" srcId="{73352649-9557-4CCE-BA72-CA9B259B5D06}" destId="{FF961BDB-7A01-47B2-B32D-7331D5D55F6F}" srcOrd="0" destOrd="0" presId="urn:microsoft.com/office/officeart/2005/8/layout/default"/>
    <dgm:cxn modelId="{54F6EC54-8333-4EBF-A0E0-728427202167}" type="presParOf" srcId="{FF961BDB-7A01-47B2-B32D-7331D5D55F6F}" destId="{6A958A95-511F-4F73-BEBE-9E4E1B178026}"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67593E4-3ECA-406B-B684-DEB4521C460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EE9A750-CA79-499E-91AD-D85A9142FC2D}">
      <dgm:prSet/>
      <dgm:spPr>
        <a:solidFill>
          <a:srgbClr val="002060"/>
        </a:solidFill>
      </dgm:spPr>
      <dgm:t>
        <a:bodyPr/>
        <a:lstStyle/>
        <a:p>
          <a:pPr algn="ctr" rtl="0"/>
          <a:r>
            <a:rPr lang="es-CO" b="1" dirty="0" smtClean="0"/>
            <a:t>En el mundo tendréis aflicción, pero confiad, yo he vencido al mundo </a:t>
          </a:r>
          <a:endParaRPr lang="es-CO" dirty="0"/>
        </a:p>
      </dgm:t>
    </dgm:pt>
    <dgm:pt modelId="{8D58D4F8-ED0D-4D0F-96F6-0FADC8FDA4D8}" type="parTrans" cxnId="{4EB1A874-1A9B-483A-A7B2-FDAAE5DA5951}">
      <dgm:prSet/>
      <dgm:spPr/>
      <dgm:t>
        <a:bodyPr/>
        <a:lstStyle/>
        <a:p>
          <a:endParaRPr lang="es-CO"/>
        </a:p>
      </dgm:t>
    </dgm:pt>
    <dgm:pt modelId="{AA0DDDEB-C521-45D0-9FF5-7C9BBFAD23B9}" type="sibTrans" cxnId="{4EB1A874-1A9B-483A-A7B2-FDAAE5DA5951}">
      <dgm:prSet/>
      <dgm:spPr/>
      <dgm:t>
        <a:bodyPr/>
        <a:lstStyle/>
        <a:p>
          <a:endParaRPr lang="es-CO"/>
        </a:p>
      </dgm:t>
    </dgm:pt>
    <dgm:pt modelId="{049E78B6-D332-4F8B-B961-5353729E628E}">
      <dgm:prSet/>
      <dgm:spPr/>
      <dgm:t>
        <a:bodyPr/>
        <a:lstStyle/>
        <a:p>
          <a:pPr rtl="0"/>
          <a:r>
            <a:rPr lang="es-CO" b="1" dirty="0" smtClean="0"/>
            <a:t>Juan 16;33.</a:t>
          </a:r>
          <a:endParaRPr lang="es-CO" dirty="0"/>
        </a:p>
      </dgm:t>
    </dgm:pt>
    <dgm:pt modelId="{DA27711C-EC3B-461C-A051-70323CF1F235}" type="parTrans" cxnId="{15B7297A-DF1F-4051-883C-76EA9CCCD68B}">
      <dgm:prSet/>
      <dgm:spPr/>
      <dgm:t>
        <a:bodyPr/>
        <a:lstStyle/>
        <a:p>
          <a:endParaRPr lang="es-CO"/>
        </a:p>
      </dgm:t>
    </dgm:pt>
    <dgm:pt modelId="{0CC175A7-09EF-44B8-A189-1B586F1ABC11}" type="sibTrans" cxnId="{15B7297A-DF1F-4051-883C-76EA9CCCD68B}">
      <dgm:prSet/>
      <dgm:spPr/>
      <dgm:t>
        <a:bodyPr/>
        <a:lstStyle/>
        <a:p>
          <a:endParaRPr lang="es-CO"/>
        </a:p>
      </dgm:t>
    </dgm:pt>
    <dgm:pt modelId="{FD85AA85-5060-458A-BDE7-6AB35A0DF83D}" type="pres">
      <dgm:prSet presAssocID="{D67593E4-3ECA-406B-B684-DEB4521C4604}" presName="linear" presStyleCnt="0">
        <dgm:presLayoutVars>
          <dgm:animLvl val="lvl"/>
          <dgm:resizeHandles val="exact"/>
        </dgm:presLayoutVars>
      </dgm:prSet>
      <dgm:spPr/>
      <dgm:t>
        <a:bodyPr/>
        <a:lstStyle/>
        <a:p>
          <a:endParaRPr lang="es-CO"/>
        </a:p>
      </dgm:t>
    </dgm:pt>
    <dgm:pt modelId="{69F883D9-A853-4ABF-8FCF-716A41B73F36}" type="pres">
      <dgm:prSet presAssocID="{8EE9A750-CA79-499E-91AD-D85A9142FC2D}" presName="parentText" presStyleLbl="node1" presStyleIdx="0" presStyleCnt="2">
        <dgm:presLayoutVars>
          <dgm:chMax val="0"/>
          <dgm:bulletEnabled val="1"/>
        </dgm:presLayoutVars>
      </dgm:prSet>
      <dgm:spPr/>
      <dgm:t>
        <a:bodyPr/>
        <a:lstStyle/>
        <a:p>
          <a:endParaRPr lang="es-CO"/>
        </a:p>
      </dgm:t>
    </dgm:pt>
    <dgm:pt modelId="{6365AC78-B619-4059-83AD-C263FF805B1F}" type="pres">
      <dgm:prSet presAssocID="{AA0DDDEB-C521-45D0-9FF5-7C9BBFAD23B9}" presName="spacer" presStyleCnt="0"/>
      <dgm:spPr/>
    </dgm:pt>
    <dgm:pt modelId="{D4F5C0B0-0B58-4735-8EFD-D15854FC7F2F}" type="pres">
      <dgm:prSet presAssocID="{049E78B6-D332-4F8B-B961-5353729E628E}" presName="parentText" presStyleLbl="node1" presStyleIdx="1" presStyleCnt="2">
        <dgm:presLayoutVars>
          <dgm:chMax val="0"/>
          <dgm:bulletEnabled val="1"/>
        </dgm:presLayoutVars>
      </dgm:prSet>
      <dgm:spPr/>
      <dgm:t>
        <a:bodyPr/>
        <a:lstStyle/>
        <a:p>
          <a:endParaRPr lang="es-CO"/>
        </a:p>
      </dgm:t>
    </dgm:pt>
  </dgm:ptLst>
  <dgm:cxnLst>
    <dgm:cxn modelId="{15B7297A-DF1F-4051-883C-76EA9CCCD68B}" srcId="{D67593E4-3ECA-406B-B684-DEB4521C4604}" destId="{049E78B6-D332-4F8B-B961-5353729E628E}" srcOrd="1" destOrd="0" parTransId="{DA27711C-EC3B-461C-A051-70323CF1F235}" sibTransId="{0CC175A7-09EF-44B8-A189-1B586F1ABC11}"/>
    <dgm:cxn modelId="{4EB1A874-1A9B-483A-A7B2-FDAAE5DA5951}" srcId="{D67593E4-3ECA-406B-B684-DEB4521C4604}" destId="{8EE9A750-CA79-499E-91AD-D85A9142FC2D}" srcOrd="0" destOrd="0" parTransId="{8D58D4F8-ED0D-4D0F-96F6-0FADC8FDA4D8}" sibTransId="{AA0DDDEB-C521-45D0-9FF5-7C9BBFAD23B9}"/>
    <dgm:cxn modelId="{EF7739B5-32E8-4EE2-B87A-F05324D06925}" type="presOf" srcId="{D67593E4-3ECA-406B-B684-DEB4521C4604}" destId="{FD85AA85-5060-458A-BDE7-6AB35A0DF83D}" srcOrd="0" destOrd="0" presId="urn:microsoft.com/office/officeart/2005/8/layout/vList2"/>
    <dgm:cxn modelId="{3E2E2717-E578-4E50-AD21-11A43589D2F4}" type="presOf" srcId="{049E78B6-D332-4F8B-B961-5353729E628E}" destId="{D4F5C0B0-0B58-4735-8EFD-D15854FC7F2F}" srcOrd="0" destOrd="0" presId="urn:microsoft.com/office/officeart/2005/8/layout/vList2"/>
    <dgm:cxn modelId="{247E918A-5E88-4C0D-BA45-0BE87FE76250}" type="presOf" srcId="{8EE9A750-CA79-499E-91AD-D85A9142FC2D}" destId="{69F883D9-A853-4ABF-8FCF-716A41B73F36}" srcOrd="0" destOrd="0" presId="urn:microsoft.com/office/officeart/2005/8/layout/vList2"/>
    <dgm:cxn modelId="{FB482D73-2789-4CA3-9F3D-7A033C798136}" type="presParOf" srcId="{FD85AA85-5060-458A-BDE7-6AB35A0DF83D}" destId="{69F883D9-A853-4ABF-8FCF-716A41B73F36}" srcOrd="0" destOrd="0" presId="urn:microsoft.com/office/officeart/2005/8/layout/vList2"/>
    <dgm:cxn modelId="{7C752C8A-9E46-4ADC-A329-6F655FF862B5}" type="presParOf" srcId="{FD85AA85-5060-458A-BDE7-6AB35A0DF83D}" destId="{6365AC78-B619-4059-83AD-C263FF805B1F}" srcOrd="1" destOrd="0" presId="urn:microsoft.com/office/officeart/2005/8/layout/vList2"/>
    <dgm:cxn modelId="{1691A9E6-8D30-4731-A9DD-3C2195A82732}" type="presParOf" srcId="{FD85AA85-5060-458A-BDE7-6AB35A0DF83D}" destId="{D4F5C0B0-0B58-4735-8EFD-D15854FC7F2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A9560E6-895A-4AAC-9481-07350421F878}"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s-CO"/>
        </a:p>
      </dgm:t>
    </dgm:pt>
    <dgm:pt modelId="{F596F306-AD9E-461D-8A7A-BF3B946E30E8}">
      <dgm:prSet/>
      <dgm:spPr/>
      <dgm:t>
        <a:bodyPr/>
        <a:lstStyle/>
        <a:p>
          <a:pPr rtl="0"/>
          <a:r>
            <a:rPr lang="es-CO" b="1" dirty="0" smtClean="0"/>
            <a:t>Después oí la voz del Señor, que decía: </a:t>
          </a:r>
          <a:endParaRPr lang="es-CO" dirty="0"/>
        </a:p>
      </dgm:t>
    </dgm:pt>
    <dgm:pt modelId="{131466ED-6F5A-4870-A85E-1F115D0CB07A}" type="parTrans" cxnId="{50BC2FFB-B8B3-427C-B742-365C3AB9707D}">
      <dgm:prSet/>
      <dgm:spPr/>
      <dgm:t>
        <a:bodyPr/>
        <a:lstStyle/>
        <a:p>
          <a:endParaRPr lang="es-CO"/>
        </a:p>
      </dgm:t>
    </dgm:pt>
    <dgm:pt modelId="{2B7151DE-B686-41DA-A971-07CA768BE5AD}" type="sibTrans" cxnId="{50BC2FFB-B8B3-427C-B742-365C3AB9707D}">
      <dgm:prSet/>
      <dgm:spPr/>
      <dgm:t>
        <a:bodyPr/>
        <a:lstStyle/>
        <a:p>
          <a:endParaRPr lang="es-CO"/>
        </a:p>
      </dgm:t>
    </dgm:pt>
    <dgm:pt modelId="{689C052C-0EA2-410D-9C70-B747877D8C46}">
      <dgm:prSet/>
      <dgm:spPr/>
      <dgm:t>
        <a:bodyPr/>
        <a:lstStyle/>
        <a:p>
          <a:pPr rtl="0"/>
          <a:r>
            <a:rPr lang="es-CO" b="1" dirty="0" smtClean="0"/>
            <a:t>--¿A quién enviaré y quién irá por nosotros?</a:t>
          </a:r>
          <a:endParaRPr lang="es-CO" dirty="0"/>
        </a:p>
      </dgm:t>
    </dgm:pt>
    <dgm:pt modelId="{EE551E16-E3C9-4C87-8BB6-D1EE313B7614}" type="parTrans" cxnId="{141768AC-8778-40A2-A419-53725D8F3AE6}">
      <dgm:prSet/>
      <dgm:spPr/>
      <dgm:t>
        <a:bodyPr/>
        <a:lstStyle/>
        <a:p>
          <a:endParaRPr lang="es-CO"/>
        </a:p>
      </dgm:t>
    </dgm:pt>
    <dgm:pt modelId="{E32912D4-3F25-4170-BE26-71BEA35A754B}" type="sibTrans" cxnId="{141768AC-8778-40A2-A419-53725D8F3AE6}">
      <dgm:prSet/>
      <dgm:spPr/>
      <dgm:t>
        <a:bodyPr/>
        <a:lstStyle/>
        <a:p>
          <a:endParaRPr lang="es-CO"/>
        </a:p>
      </dgm:t>
    </dgm:pt>
    <dgm:pt modelId="{33CD9B18-7D50-4EC7-93ED-BABFC4D6CE90}">
      <dgm:prSet/>
      <dgm:spPr/>
      <dgm:t>
        <a:bodyPr/>
        <a:lstStyle/>
        <a:p>
          <a:pPr rtl="0"/>
          <a:r>
            <a:rPr lang="es-CO" b="1" dirty="0" smtClean="0"/>
            <a:t>Entonces respondí yo: </a:t>
          </a:r>
          <a:endParaRPr lang="es-CO" dirty="0"/>
        </a:p>
      </dgm:t>
    </dgm:pt>
    <dgm:pt modelId="{0078807B-D1A6-40B0-A5DF-2CFA01EE314D}" type="parTrans" cxnId="{D9B47930-FFAB-4100-8477-71C8C3F2F284}">
      <dgm:prSet/>
      <dgm:spPr/>
      <dgm:t>
        <a:bodyPr/>
        <a:lstStyle/>
        <a:p>
          <a:endParaRPr lang="es-CO"/>
        </a:p>
      </dgm:t>
    </dgm:pt>
    <dgm:pt modelId="{DF1D62F3-4B5A-41FE-8437-0052E7861FAF}" type="sibTrans" cxnId="{D9B47930-FFAB-4100-8477-71C8C3F2F284}">
      <dgm:prSet/>
      <dgm:spPr/>
      <dgm:t>
        <a:bodyPr/>
        <a:lstStyle/>
        <a:p>
          <a:endParaRPr lang="es-CO"/>
        </a:p>
      </dgm:t>
    </dgm:pt>
    <dgm:pt modelId="{0B51E95E-D321-4067-AB8D-3FA932470E75}">
      <dgm:prSet/>
      <dgm:spPr/>
      <dgm:t>
        <a:bodyPr/>
        <a:lstStyle/>
        <a:p>
          <a:pPr rtl="0"/>
          <a:r>
            <a:rPr lang="es-CO" b="1" dirty="0" smtClean="0"/>
            <a:t>--Heme aquí, envíame a mí» Isaías 6:8.</a:t>
          </a:r>
          <a:endParaRPr lang="es-CO" dirty="0"/>
        </a:p>
      </dgm:t>
    </dgm:pt>
    <dgm:pt modelId="{8507179C-EC62-4BE0-BAEA-45F4549D1D1C}" type="parTrans" cxnId="{FAE3ABD3-731A-42AE-B2A8-4FC5D8B51580}">
      <dgm:prSet/>
      <dgm:spPr/>
      <dgm:t>
        <a:bodyPr/>
        <a:lstStyle/>
        <a:p>
          <a:endParaRPr lang="es-CO"/>
        </a:p>
      </dgm:t>
    </dgm:pt>
    <dgm:pt modelId="{5AAF0DD8-B089-45A1-B272-8A867A3706F7}" type="sibTrans" cxnId="{FAE3ABD3-731A-42AE-B2A8-4FC5D8B51580}">
      <dgm:prSet/>
      <dgm:spPr/>
      <dgm:t>
        <a:bodyPr/>
        <a:lstStyle/>
        <a:p>
          <a:endParaRPr lang="es-CO"/>
        </a:p>
      </dgm:t>
    </dgm:pt>
    <dgm:pt modelId="{5544DBB3-CD90-40E2-9A81-DBF59BBE98C4}" type="pres">
      <dgm:prSet presAssocID="{5A9560E6-895A-4AAC-9481-07350421F878}" presName="compositeShape" presStyleCnt="0">
        <dgm:presLayoutVars>
          <dgm:dir/>
          <dgm:resizeHandles/>
        </dgm:presLayoutVars>
      </dgm:prSet>
      <dgm:spPr/>
      <dgm:t>
        <a:bodyPr/>
        <a:lstStyle/>
        <a:p>
          <a:endParaRPr lang="es-CO"/>
        </a:p>
      </dgm:t>
    </dgm:pt>
    <dgm:pt modelId="{E05451AC-934C-4F94-9CFB-4BA2F7424278}" type="pres">
      <dgm:prSet presAssocID="{5A9560E6-895A-4AAC-9481-07350421F878}" presName="pyramid" presStyleLbl="node1" presStyleIdx="0" presStyleCnt="1"/>
      <dgm:spPr/>
    </dgm:pt>
    <dgm:pt modelId="{FC700C83-4827-4B6D-9964-02836EEB1112}" type="pres">
      <dgm:prSet presAssocID="{5A9560E6-895A-4AAC-9481-07350421F878}" presName="theList" presStyleCnt="0"/>
      <dgm:spPr/>
    </dgm:pt>
    <dgm:pt modelId="{321FECD9-7832-418C-BA38-400B8B4A073C}" type="pres">
      <dgm:prSet presAssocID="{F596F306-AD9E-461D-8A7A-BF3B946E30E8}" presName="aNode" presStyleLbl="fgAcc1" presStyleIdx="0" presStyleCnt="4">
        <dgm:presLayoutVars>
          <dgm:bulletEnabled val="1"/>
        </dgm:presLayoutVars>
      </dgm:prSet>
      <dgm:spPr/>
      <dgm:t>
        <a:bodyPr/>
        <a:lstStyle/>
        <a:p>
          <a:endParaRPr lang="es-CO"/>
        </a:p>
      </dgm:t>
    </dgm:pt>
    <dgm:pt modelId="{B0D6B74E-6A69-4CF7-A06F-59FC12CF5017}" type="pres">
      <dgm:prSet presAssocID="{F596F306-AD9E-461D-8A7A-BF3B946E30E8}" presName="aSpace" presStyleCnt="0"/>
      <dgm:spPr/>
    </dgm:pt>
    <dgm:pt modelId="{6C04A693-937E-432F-9AC7-03D92E044A68}" type="pres">
      <dgm:prSet presAssocID="{689C052C-0EA2-410D-9C70-B747877D8C46}" presName="aNode" presStyleLbl="fgAcc1" presStyleIdx="1" presStyleCnt="4">
        <dgm:presLayoutVars>
          <dgm:bulletEnabled val="1"/>
        </dgm:presLayoutVars>
      </dgm:prSet>
      <dgm:spPr/>
      <dgm:t>
        <a:bodyPr/>
        <a:lstStyle/>
        <a:p>
          <a:endParaRPr lang="es-CO"/>
        </a:p>
      </dgm:t>
    </dgm:pt>
    <dgm:pt modelId="{3E6C06B7-0091-45CD-8AE1-F72D57686D28}" type="pres">
      <dgm:prSet presAssocID="{689C052C-0EA2-410D-9C70-B747877D8C46}" presName="aSpace" presStyleCnt="0"/>
      <dgm:spPr/>
    </dgm:pt>
    <dgm:pt modelId="{07537D62-072D-4960-8ACC-2A408DBF189D}" type="pres">
      <dgm:prSet presAssocID="{33CD9B18-7D50-4EC7-93ED-BABFC4D6CE90}" presName="aNode" presStyleLbl="fgAcc1" presStyleIdx="2" presStyleCnt="4">
        <dgm:presLayoutVars>
          <dgm:bulletEnabled val="1"/>
        </dgm:presLayoutVars>
      </dgm:prSet>
      <dgm:spPr/>
      <dgm:t>
        <a:bodyPr/>
        <a:lstStyle/>
        <a:p>
          <a:endParaRPr lang="es-CO"/>
        </a:p>
      </dgm:t>
    </dgm:pt>
    <dgm:pt modelId="{B7894B56-9C60-41B6-B555-E63B082BF2D1}" type="pres">
      <dgm:prSet presAssocID="{33CD9B18-7D50-4EC7-93ED-BABFC4D6CE90}" presName="aSpace" presStyleCnt="0"/>
      <dgm:spPr/>
    </dgm:pt>
    <dgm:pt modelId="{D09A5FF0-31DC-4A8A-82EA-789D5E008DD1}" type="pres">
      <dgm:prSet presAssocID="{0B51E95E-D321-4067-AB8D-3FA932470E75}" presName="aNode" presStyleLbl="fgAcc1" presStyleIdx="3" presStyleCnt="4">
        <dgm:presLayoutVars>
          <dgm:bulletEnabled val="1"/>
        </dgm:presLayoutVars>
      </dgm:prSet>
      <dgm:spPr/>
      <dgm:t>
        <a:bodyPr/>
        <a:lstStyle/>
        <a:p>
          <a:endParaRPr lang="es-CO"/>
        </a:p>
      </dgm:t>
    </dgm:pt>
    <dgm:pt modelId="{4B89CB81-E619-4A92-BB9B-6062485AF19F}" type="pres">
      <dgm:prSet presAssocID="{0B51E95E-D321-4067-AB8D-3FA932470E75}" presName="aSpace" presStyleCnt="0"/>
      <dgm:spPr/>
    </dgm:pt>
  </dgm:ptLst>
  <dgm:cxnLst>
    <dgm:cxn modelId="{B0B0A303-45D9-414B-92EB-5564D4DB8EFB}" type="presOf" srcId="{0B51E95E-D321-4067-AB8D-3FA932470E75}" destId="{D09A5FF0-31DC-4A8A-82EA-789D5E008DD1}" srcOrd="0" destOrd="0" presId="urn:microsoft.com/office/officeart/2005/8/layout/pyramid2"/>
    <dgm:cxn modelId="{2CCD560F-83FE-4BEE-8D09-AED194E7CEEA}" type="presOf" srcId="{689C052C-0EA2-410D-9C70-B747877D8C46}" destId="{6C04A693-937E-432F-9AC7-03D92E044A68}" srcOrd="0" destOrd="0" presId="urn:microsoft.com/office/officeart/2005/8/layout/pyramid2"/>
    <dgm:cxn modelId="{8030B1A5-0F86-41BC-95DC-3017B06F9052}" type="presOf" srcId="{F596F306-AD9E-461D-8A7A-BF3B946E30E8}" destId="{321FECD9-7832-418C-BA38-400B8B4A073C}" srcOrd="0" destOrd="0" presId="urn:microsoft.com/office/officeart/2005/8/layout/pyramid2"/>
    <dgm:cxn modelId="{50BC2FFB-B8B3-427C-B742-365C3AB9707D}" srcId="{5A9560E6-895A-4AAC-9481-07350421F878}" destId="{F596F306-AD9E-461D-8A7A-BF3B946E30E8}" srcOrd="0" destOrd="0" parTransId="{131466ED-6F5A-4870-A85E-1F115D0CB07A}" sibTransId="{2B7151DE-B686-41DA-A971-07CA768BE5AD}"/>
    <dgm:cxn modelId="{FAE3ABD3-731A-42AE-B2A8-4FC5D8B51580}" srcId="{5A9560E6-895A-4AAC-9481-07350421F878}" destId="{0B51E95E-D321-4067-AB8D-3FA932470E75}" srcOrd="3" destOrd="0" parTransId="{8507179C-EC62-4BE0-BAEA-45F4549D1D1C}" sibTransId="{5AAF0DD8-B089-45A1-B272-8A867A3706F7}"/>
    <dgm:cxn modelId="{141768AC-8778-40A2-A419-53725D8F3AE6}" srcId="{5A9560E6-895A-4AAC-9481-07350421F878}" destId="{689C052C-0EA2-410D-9C70-B747877D8C46}" srcOrd="1" destOrd="0" parTransId="{EE551E16-E3C9-4C87-8BB6-D1EE313B7614}" sibTransId="{E32912D4-3F25-4170-BE26-71BEA35A754B}"/>
    <dgm:cxn modelId="{C8E28DE6-7A21-4CDE-80F5-28C497B52DF3}" type="presOf" srcId="{33CD9B18-7D50-4EC7-93ED-BABFC4D6CE90}" destId="{07537D62-072D-4960-8ACC-2A408DBF189D}" srcOrd="0" destOrd="0" presId="urn:microsoft.com/office/officeart/2005/8/layout/pyramid2"/>
    <dgm:cxn modelId="{FF248B0E-5ED6-4495-B59F-413B87BCF1F4}" type="presOf" srcId="{5A9560E6-895A-4AAC-9481-07350421F878}" destId="{5544DBB3-CD90-40E2-9A81-DBF59BBE98C4}" srcOrd="0" destOrd="0" presId="urn:microsoft.com/office/officeart/2005/8/layout/pyramid2"/>
    <dgm:cxn modelId="{D9B47930-FFAB-4100-8477-71C8C3F2F284}" srcId="{5A9560E6-895A-4AAC-9481-07350421F878}" destId="{33CD9B18-7D50-4EC7-93ED-BABFC4D6CE90}" srcOrd="2" destOrd="0" parTransId="{0078807B-D1A6-40B0-A5DF-2CFA01EE314D}" sibTransId="{DF1D62F3-4B5A-41FE-8437-0052E7861FAF}"/>
    <dgm:cxn modelId="{A41DAA78-7229-4DF6-AE3F-47413C5FBA6D}" type="presParOf" srcId="{5544DBB3-CD90-40E2-9A81-DBF59BBE98C4}" destId="{E05451AC-934C-4F94-9CFB-4BA2F7424278}" srcOrd="0" destOrd="0" presId="urn:microsoft.com/office/officeart/2005/8/layout/pyramid2"/>
    <dgm:cxn modelId="{23A543DB-E616-4FF9-BDE9-73BD9D5C928D}" type="presParOf" srcId="{5544DBB3-CD90-40E2-9A81-DBF59BBE98C4}" destId="{FC700C83-4827-4B6D-9964-02836EEB1112}" srcOrd="1" destOrd="0" presId="urn:microsoft.com/office/officeart/2005/8/layout/pyramid2"/>
    <dgm:cxn modelId="{E758BD33-D95F-4DF1-BC4E-883C7FD24A8B}" type="presParOf" srcId="{FC700C83-4827-4B6D-9964-02836EEB1112}" destId="{321FECD9-7832-418C-BA38-400B8B4A073C}" srcOrd="0" destOrd="0" presId="urn:microsoft.com/office/officeart/2005/8/layout/pyramid2"/>
    <dgm:cxn modelId="{42292AF1-5E37-4C27-864B-3974AA3F4D07}" type="presParOf" srcId="{FC700C83-4827-4B6D-9964-02836EEB1112}" destId="{B0D6B74E-6A69-4CF7-A06F-59FC12CF5017}" srcOrd="1" destOrd="0" presId="urn:microsoft.com/office/officeart/2005/8/layout/pyramid2"/>
    <dgm:cxn modelId="{5B2474B6-8A0D-48F5-9964-4C752384A624}" type="presParOf" srcId="{FC700C83-4827-4B6D-9964-02836EEB1112}" destId="{6C04A693-937E-432F-9AC7-03D92E044A68}" srcOrd="2" destOrd="0" presId="urn:microsoft.com/office/officeart/2005/8/layout/pyramid2"/>
    <dgm:cxn modelId="{37A15A8B-E926-43C4-9168-DCB58B831FFD}" type="presParOf" srcId="{FC700C83-4827-4B6D-9964-02836EEB1112}" destId="{3E6C06B7-0091-45CD-8AE1-F72D57686D28}" srcOrd="3" destOrd="0" presId="urn:microsoft.com/office/officeart/2005/8/layout/pyramid2"/>
    <dgm:cxn modelId="{8521725C-3A62-41BF-AE47-D2EC08040527}" type="presParOf" srcId="{FC700C83-4827-4B6D-9964-02836EEB1112}" destId="{07537D62-072D-4960-8ACC-2A408DBF189D}" srcOrd="4" destOrd="0" presId="urn:microsoft.com/office/officeart/2005/8/layout/pyramid2"/>
    <dgm:cxn modelId="{D9AF860E-68BC-4CC3-9032-F247E12206E2}" type="presParOf" srcId="{FC700C83-4827-4B6D-9964-02836EEB1112}" destId="{B7894B56-9C60-41B6-B555-E63B082BF2D1}" srcOrd="5" destOrd="0" presId="urn:microsoft.com/office/officeart/2005/8/layout/pyramid2"/>
    <dgm:cxn modelId="{1127B973-6211-4F10-B368-E1D044B00DB4}" type="presParOf" srcId="{FC700C83-4827-4B6D-9964-02836EEB1112}" destId="{D09A5FF0-31DC-4A8A-82EA-789D5E008DD1}" srcOrd="6" destOrd="0" presId="urn:microsoft.com/office/officeart/2005/8/layout/pyramid2"/>
    <dgm:cxn modelId="{E4BC9781-ED83-49B0-9295-8D724D3825A4}" type="presParOf" srcId="{FC700C83-4827-4B6D-9964-02836EEB1112}" destId="{4B89CB81-E619-4A92-BB9B-6062485AF19F}"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60E35F8-1CBC-4EEA-8665-2651A0661B8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3404873-CC26-441A-A5D2-7F7913B32081}">
      <dgm:prSet/>
      <dgm:spPr>
        <a:solidFill>
          <a:srgbClr val="002060"/>
        </a:solidFill>
      </dgm:spPr>
      <dgm:t>
        <a:bodyPr/>
        <a:lstStyle/>
        <a:p>
          <a:pPr algn="ctr" rtl="0"/>
          <a:r>
            <a:rPr lang="es-CO" b="1" dirty="0" smtClean="0"/>
            <a:t>Si tu quieres saber del gran amor de Dios, dedica tiempo diariamente para leer la Biblia y Él enternecerá tu corazón.</a:t>
          </a:r>
          <a:endParaRPr lang="es-CO" dirty="0"/>
        </a:p>
      </dgm:t>
    </dgm:pt>
    <dgm:pt modelId="{7E718578-E067-4A71-AB7D-282254E76C98}" type="parTrans" cxnId="{6993FEFE-4860-4318-B401-EB67CEC41C23}">
      <dgm:prSet/>
      <dgm:spPr/>
      <dgm:t>
        <a:bodyPr/>
        <a:lstStyle/>
        <a:p>
          <a:endParaRPr lang="es-CO"/>
        </a:p>
      </dgm:t>
    </dgm:pt>
    <dgm:pt modelId="{0CAF652B-3641-4E13-A4FB-9765E7F25E3C}" type="sibTrans" cxnId="{6993FEFE-4860-4318-B401-EB67CEC41C23}">
      <dgm:prSet/>
      <dgm:spPr/>
      <dgm:t>
        <a:bodyPr/>
        <a:lstStyle/>
        <a:p>
          <a:endParaRPr lang="es-CO"/>
        </a:p>
      </dgm:t>
    </dgm:pt>
    <dgm:pt modelId="{92596310-CABE-4F5F-BA56-156FB08CAF32}" type="pres">
      <dgm:prSet presAssocID="{960E35F8-1CBC-4EEA-8665-2651A0661B8B}" presName="linear" presStyleCnt="0">
        <dgm:presLayoutVars>
          <dgm:animLvl val="lvl"/>
          <dgm:resizeHandles val="exact"/>
        </dgm:presLayoutVars>
      </dgm:prSet>
      <dgm:spPr/>
      <dgm:t>
        <a:bodyPr/>
        <a:lstStyle/>
        <a:p>
          <a:endParaRPr lang="es-CO"/>
        </a:p>
      </dgm:t>
    </dgm:pt>
    <dgm:pt modelId="{89F7ADBD-706E-4656-98B8-A3BFC5102FE4}" type="pres">
      <dgm:prSet presAssocID="{03404873-CC26-441A-A5D2-7F7913B32081}" presName="parentText" presStyleLbl="node1" presStyleIdx="0" presStyleCnt="1">
        <dgm:presLayoutVars>
          <dgm:chMax val="0"/>
          <dgm:bulletEnabled val="1"/>
        </dgm:presLayoutVars>
      </dgm:prSet>
      <dgm:spPr/>
      <dgm:t>
        <a:bodyPr/>
        <a:lstStyle/>
        <a:p>
          <a:endParaRPr lang="es-CO"/>
        </a:p>
      </dgm:t>
    </dgm:pt>
  </dgm:ptLst>
  <dgm:cxnLst>
    <dgm:cxn modelId="{81F61ECC-1330-4967-A065-123402F9C9BA}" type="presOf" srcId="{960E35F8-1CBC-4EEA-8665-2651A0661B8B}" destId="{92596310-CABE-4F5F-BA56-156FB08CAF32}" srcOrd="0" destOrd="0" presId="urn:microsoft.com/office/officeart/2005/8/layout/vList2"/>
    <dgm:cxn modelId="{C6F4D2C6-9526-4499-9696-6073D2D90B2B}" type="presOf" srcId="{03404873-CC26-441A-A5D2-7F7913B32081}" destId="{89F7ADBD-706E-4656-98B8-A3BFC5102FE4}" srcOrd="0" destOrd="0" presId="urn:microsoft.com/office/officeart/2005/8/layout/vList2"/>
    <dgm:cxn modelId="{6993FEFE-4860-4318-B401-EB67CEC41C23}" srcId="{960E35F8-1CBC-4EEA-8665-2651A0661B8B}" destId="{03404873-CC26-441A-A5D2-7F7913B32081}" srcOrd="0" destOrd="0" parTransId="{7E718578-E067-4A71-AB7D-282254E76C98}" sibTransId="{0CAF652B-3641-4E13-A4FB-9765E7F25E3C}"/>
    <dgm:cxn modelId="{4B60A150-B68E-4469-94DA-1A275B679D76}" type="presParOf" srcId="{92596310-CABE-4F5F-BA56-156FB08CAF32}" destId="{89F7ADBD-706E-4656-98B8-A3BFC5102FE4}"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ACBB3EC-D47A-4897-AB8E-6C0CC6BD67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1DA68B6-8E42-43C6-AC02-D78ABBF89F4A}">
      <dgm:prSet/>
      <dgm:spPr>
        <a:solidFill>
          <a:srgbClr val="002060"/>
        </a:solidFill>
      </dgm:spPr>
      <dgm:t>
        <a:bodyPr/>
        <a:lstStyle/>
        <a:p>
          <a:pPr algn="ctr" rtl="0"/>
          <a:r>
            <a:rPr lang="es-CO" b="1" dirty="0" smtClean="0"/>
            <a:t>Recuerda: </a:t>
          </a:r>
        </a:p>
        <a:p>
          <a:pPr algn="ctr" rtl="0"/>
          <a:r>
            <a:rPr lang="es-CO" b="1" dirty="0" smtClean="0"/>
            <a:t>El que no vive para servir, no sirve para vivir.</a:t>
          </a:r>
          <a:endParaRPr lang="es-CO" dirty="0"/>
        </a:p>
      </dgm:t>
    </dgm:pt>
    <dgm:pt modelId="{4034B0D6-E03F-43AB-952C-707ED4ED0256}" type="parTrans" cxnId="{3F07484A-53EE-43DF-BA1D-32921191CA27}">
      <dgm:prSet/>
      <dgm:spPr/>
      <dgm:t>
        <a:bodyPr/>
        <a:lstStyle/>
        <a:p>
          <a:endParaRPr lang="es-CO"/>
        </a:p>
      </dgm:t>
    </dgm:pt>
    <dgm:pt modelId="{F0AF9224-675B-4460-A066-F53D986B9992}" type="sibTrans" cxnId="{3F07484A-53EE-43DF-BA1D-32921191CA27}">
      <dgm:prSet/>
      <dgm:spPr/>
      <dgm:t>
        <a:bodyPr/>
        <a:lstStyle/>
        <a:p>
          <a:endParaRPr lang="es-CO"/>
        </a:p>
      </dgm:t>
    </dgm:pt>
    <dgm:pt modelId="{411EB61F-1060-4F5D-AF4B-1A4E1A77AB10}" type="pres">
      <dgm:prSet presAssocID="{2ACBB3EC-D47A-4897-AB8E-6C0CC6BD6713}" presName="linear" presStyleCnt="0">
        <dgm:presLayoutVars>
          <dgm:animLvl val="lvl"/>
          <dgm:resizeHandles val="exact"/>
        </dgm:presLayoutVars>
      </dgm:prSet>
      <dgm:spPr/>
      <dgm:t>
        <a:bodyPr/>
        <a:lstStyle/>
        <a:p>
          <a:endParaRPr lang="es-CO"/>
        </a:p>
      </dgm:t>
    </dgm:pt>
    <dgm:pt modelId="{1DF13AC3-6CC6-4CAA-9E6E-EB047B29FD47}" type="pres">
      <dgm:prSet presAssocID="{31DA68B6-8E42-43C6-AC02-D78ABBF89F4A}" presName="parentText" presStyleLbl="node1" presStyleIdx="0" presStyleCnt="1" custScaleX="87234" custScaleY="63734">
        <dgm:presLayoutVars>
          <dgm:chMax val="0"/>
          <dgm:bulletEnabled val="1"/>
        </dgm:presLayoutVars>
      </dgm:prSet>
      <dgm:spPr/>
      <dgm:t>
        <a:bodyPr/>
        <a:lstStyle/>
        <a:p>
          <a:endParaRPr lang="es-CO"/>
        </a:p>
      </dgm:t>
    </dgm:pt>
  </dgm:ptLst>
  <dgm:cxnLst>
    <dgm:cxn modelId="{F9B19C01-C0B8-42A8-BA7B-9663F2B68898}" type="presOf" srcId="{2ACBB3EC-D47A-4897-AB8E-6C0CC6BD6713}" destId="{411EB61F-1060-4F5D-AF4B-1A4E1A77AB10}" srcOrd="0" destOrd="0" presId="urn:microsoft.com/office/officeart/2005/8/layout/vList2"/>
    <dgm:cxn modelId="{A05A230E-1EB4-4A1D-AFB7-E929EADF2747}" type="presOf" srcId="{31DA68B6-8E42-43C6-AC02-D78ABBF89F4A}" destId="{1DF13AC3-6CC6-4CAA-9E6E-EB047B29FD47}" srcOrd="0" destOrd="0" presId="urn:microsoft.com/office/officeart/2005/8/layout/vList2"/>
    <dgm:cxn modelId="{3F07484A-53EE-43DF-BA1D-32921191CA27}" srcId="{2ACBB3EC-D47A-4897-AB8E-6C0CC6BD6713}" destId="{31DA68B6-8E42-43C6-AC02-D78ABBF89F4A}" srcOrd="0" destOrd="0" parTransId="{4034B0D6-E03F-43AB-952C-707ED4ED0256}" sibTransId="{F0AF9224-675B-4460-A066-F53D986B9992}"/>
    <dgm:cxn modelId="{FC25B0F4-C662-4B76-A9E4-5DBF45F390B1}" type="presParOf" srcId="{411EB61F-1060-4F5D-AF4B-1A4E1A77AB10}" destId="{1DF13AC3-6CC6-4CAA-9E6E-EB047B29FD4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205E246-E461-42F2-8175-58C3DC2074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537A1A6-328A-41B8-9178-8CE1974EF130}">
      <dgm:prSet/>
      <dgm:spPr>
        <a:solidFill>
          <a:srgbClr val="002060"/>
        </a:solidFill>
      </dgm:spPr>
      <dgm:t>
        <a:bodyPr/>
        <a:lstStyle/>
        <a:p>
          <a:pPr algn="ctr" rtl="0"/>
          <a:r>
            <a:rPr lang="es-CO" b="1" dirty="0" smtClean="0"/>
            <a:t>«…alégrate con la mujer (o con el hombre) de tu juventud,» </a:t>
          </a:r>
          <a:r>
            <a:rPr lang="es-CO" b="1" u="sng" dirty="0" smtClean="0"/>
            <a:t>Prov.5:18.</a:t>
          </a:r>
          <a:endParaRPr lang="es-CO" b="1" dirty="0"/>
        </a:p>
      </dgm:t>
    </dgm:pt>
    <dgm:pt modelId="{0FFEF5D7-F4AC-40F6-BCF3-12DA6500E1C4}" type="parTrans" cxnId="{335D3356-40A8-40F4-801A-B180A1A0D5D1}">
      <dgm:prSet/>
      <dgm:spPr/>
      <dgm:t>
        <a:bodyPr/>
        <a:lstStyle/>
        <a:p>
          <a:endParaRPr lang="es-CO"/>
        </a:p>
      </dgm:t>
    </dgm:pt>
    <dgm:pt modelId="{22D4ACF9-A1A9-46D7-9B20-7FB02D9D61DA}" type="sibTrans" cxnId="{335D3356-40A8-40F4-801A-B180A1A0D5D1}">
      <dgm:prSet/>
      <dgm:spPr/>
      <dgm:t>
        <a:bodyPr/>
        <a:lstStyle/>
        <a:p>
          <a:endParaRPr lang="es-CO"/>
        </a:p>
      </dgm:t>
    </dgm:pt>
    <dgm:pt modelId="{091E94E1-603E-4314-A327-A3449617BE58}">
      <dgm:prSet/>
      <dgm:spPr>
        <a:solidFill>
          <a:srgbClr val="002060"/>
        </a:solidFill>
      </dgm:spPr>
      <dgm:t>
        <a:bodyPr/>
        <a:lstStyle/>
        <a:p>
          <a:pPr algn="ctr" rtl="0"/>
          <a:r>
            <a:rPr lang="es-CO" b="1" dirty="0" smtClean="0"/>
            <a:t>Cuantos hay que no han podido encontrar la mujer o el hombre  de sus sueños.</a:t>
          </a:r>
          <a:endParaRPr lang="es-CO" dirty="0"/>
        </a:p>
      </dgm:t>
    </dgm:pt>
    <dgm:pt modelId="{D2647D7E-C400-4A4B-ABCB-9ACD11130569}" type="parTrans" cxnId="{15C56C70-C6D2-45C1-AC38-7A3F9167626B}">
      <dgm:prSet/>
      <dgm:spPr/>
      <dgm:t>
        <a:bodyPr/>
        <a:lstStyle/>
        <a:p>
          <a:endParaRPr lang="es-CO"/>
        </a:p>
      </dgm:t>
    </dgm:pt>
    <dgm:pt modelId="{F4E85532-C881-4A66-8A69-660A463AA366}" type="sibTrans" cxnId="{15C56C70-C6D2-45C1-AC38-7A3F9167626B}">
      <dgm:prSet/>
      <dgm:spPr/>
      <dgm:t>
        <a:bodyPr/>
        <a:lstStyle/>
        <a:p>
          <a:endParaRPr lang="es-CO"/>
        </a:p>
      </dgm:t>
    </dgm:pt>
    <dgm:pt modelId="{2C8A6D50-9C71-4102-A7C6-2413C08F9AA5}" type="pres">
      <dgm:prSet presAssocID="{B205E246-E461-42F2-8175-58C3DC207487}" presName="linear" presStyleCnt="0">
        <dgm:presLayoutVars>
          <dgm:animLvl val="lvl"/>
          <dgm:resizeHandles val="exact"/>
        </dgm:presLayoutVars>
      </dgm:prSet>
      <dgm:spPr/>
      <dgm:t>
        <a:bodyPr/>
        <a:lstStyle/>
        <a:p>
          <a:endParaRPr lang="es-CO"/>
        </a:p>
      </dgm:t>
    </dgm:pt>
    <dgm:pt modelId="{4C58864A-FD60-4D4C-B8AF-1C2901EAA0D9}" type="pres">
      <dgm:prSet presAssocID="{F537A1A6-328A-41B8-9178-8CE1974EF130}" presName="parentText" presStyleLbl="node1" presStyleIdx="0" presStyleCnt="2">
        <dgm:presLayoutVars>
          <dgm:chMax val="0"/>
          <dgm:bulletEnabled val="1"/>
        </dgm:presLayoutVars>
      </dgm:prSet>
      <dgm:spPr/>
      <dgm:t>
        <a:bodyPr/>
        <a:lstStyle/>
        <a:p>
          <a:endParaRPr lang="es-CO"/>
        </a:p>
      </dgm:t>
    </dgm:pt>
    <dgm:pt modelId="{2456E896-A42E-420F-9DB4-2922C734230E}" type="pres">
      <dgm:prSet presAssocID="{22D4ACF9-A1A9-46D7-9B20-7FB02D9D61DA}" presName="spacer" presStyleCnt="0"/>
      <dgm:spPr/>
    </dgm:pt>
    <dgm:pt modelId="{3D3F468E-8EA2-42C2-B8DE-B402060DD670}" type="pres">
      <dgm:prSet presAssocID="{091E94E1-603E-4314-A327-A3449617BE58}" presName="parentText" presStyleLbl="node1" presStyleIdx="1" presStyleCnt="2">
        <dgm:presLayoutVars>
          <dgm:chMax val="0"/>
          <dgm:bulletEnabled val="1"/>
        </dgm:presLayoutVars>
      </dgm:prSet>
      <dgm:spPr/>
      <dgm:t>
        <a:bodyPr/>
        <a:lstStyle/>
        <a:p>
          <a:endParaRPr lang="es-CO"/>
        </a:p>
      </dgm:t>
    </dgm:pt>
  </dgm:ptLst>
  <dgm:cxnLst>
    <dgm:cxn modelId="{15C56C70-C6D2-45C1-AC38-7A3F9167626B}" srcId="{B205E246-E461-42F2-8175-58C3DC207487}" destId="{091E94E1-603E-4314-A327-A3449617BE58}" srcOrd="1" destOrd="0" parTransId="{D2647D7E-C400-4A4B-ABCB-9ACD11130569}" sibTransId="{F4E85532-C881-4A66-8A69-660A463AA366}"/>
    <dgm:cxn modelId="{EFE470AD-ED3E-4BA1-8760-86C5E7626B88}" type="presOf" srcId="{F537A1A6-328A-41B8-9178-8CE1974EF130}" destId="{4C58864A-FD60-4D4C-B8AF-1C2901EAA0D9}" srcOrd="0" destOrd="0" presId="urn:microsoft.com/office/officeart/2005/8/layout/vList2"/>
    <dgm:cxn modelId="{335D3356-40A8-40F4-801A-B180A1A0D5D1}" srcId="{B205E246-E461-42F2-8175-58C3DC207487}" destId="{F537A1A6-328A-41B8-9178-8CE1974EF130}" srcOrd="0" destOrd="0" parTransId="{0FFEF5D7-F4AC-40F6-BCF3-12DA6500E1C4}" sibTransId="{22D4ACF9-A1A9-46D7-9B20-7FB02D9D61DA}"/>
    <dgm:cxn modelId="{739E2D93-427F-48E2-B30F-29BCC71413E0}" type="presOf" srcId="{B205E246-E461-42F2-8175-58C3DC207487}" destId="{2C8A6D50-9C71-4102-A7C6-2413C08F9AA5}" srcOrd="0" destOrd="0" presId="urn:microsoft.com/office/officeart/2005/8/layout/vList2"/>
    <dgm:cxn modelId="{1AB9D5B7-CD6B-4CEE-A0E2-8A1FA4013619}" type="presOf" srcId="{091E94E1-603E-4314-A327-A3449617BE58}" destId="{3D3F468E-8EA2-42C2-B8DE-B402060DD670}" srcOrd="0" destOrd="0" presId="urn:microsoft.com/office/officeart/2005/8/layout/vList2"/>
    <dgm:cxn modelId="{0E5EE8FC-53C5-4A24-B320-1374E4A69C82}" type="presParOf" srcId="{2C8A6D50-9C71-4102-A7C6-2413C08F9AA5}" destId="{4C58864A-FD60-4D4C-B8AF-1C2901EAA0D9}" srcOrd="0" destOrd="0" presId="urn:microsoft.com/office/officeart/2005/8/layout/vList2"/>
    <dgm:cxn modelId="{E3A91D86-A082-4AF5-B3D2-366CD3D29153}" type="presParOf" srcId="{2C8A6D50-9C71-4102-A7C6-2413C08F9AA5}" destId="{2456E896-A42E-420F-9DB4-2922C734230E}" srcOrd="1" destOrd="0" presId="urn:microsoft.com/office/officeart/2005/8/layout/vList2"/>
    <dgm:cxn modelId="{61A7AE72-552C-4D99-AEB2-D88BD6673C88}" type="presParOf" srcId="{2C8A6D50-9C71-4102-A7C6-2413C08F9AA5}" destId="{3D3F468E-8EA2-42C2-B8DE-B402060DD67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467A07-B406-4B2E-87C0-B8383253659A}">
      <dsp:nvSpPr>
        <dsp:cNvPr id="0" name=""/>
        <dsp:cNvSpPr/>
      </dsp:nvSpPr>
      <dsp:spPr>
        <a:xfrm>
          <a:off x="0" y="914825"/>
          <a:ext cx="3456384" cy="20533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0">
            <a:lnSpc>
              <a:spcPct val="90000"/>
            </a:lnSpc>
            <a:spcBef>
              <a:spcPct val="0"/>
            </a:spcBef>
            <a:spcAft>
              <a:spcPct val="35000"/>
            </a:spcAft>
          </a:pPr>
          <a:r>
            <a:rPr lang="es-CO" sz="3900" b="1" kern="1200" dirty="0" smtClean="0"/>
            <a:t>Esta promesa es para ti:</a:t>
          </a:r>
          <a:endParaRPr lang="es-CO" sz="3900" kern="1200" dirty="0"/>
        </a:p>
      </dsp:txBody>
      <dsp:txXfrm>
        <a:off x="100236" y="1015061"/>
        <a:ext cx="3255912" cy="1852878"/>
      </dsp:txXfrm>
    </dsp:sp>
    <dsp:sp modelId="{CE91B99B-98AD-4729-B342-29F99DE05471}">
      <dsp:nvSpPr>
        <dsp:cNvPr id="0" name=""/>
        <dsp:cNvSpPr/>
      </dsp:nvSpPr>
      <dsp:spPr>
        <a:xfrm>
          <a:off x="0" y="3080496"/>
          <a:ext cx="3456384" cy="20533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0">
            <a:lnSpc>
              <a:spcPct val="90000"/>
            </a:lnSpc>
            <a:spcBef>
              <a:spcPct val="0"/>
            </a:spcBef>
            <a:spcAft>
              <a:spcPct val="35000"/>
            </a:spcAft>
          </a:pPr>
          <a:r>
            <a:rPr lang="es-CO" sz="3900" b="1" kern="1200" dirty="0" smtClean="0"/>
            <a:t>¡No te dejaré, ni te desampararé!</a:t>
          </a:r>
          <a:endParaRPr lang="es-CO" sz="3900" kern="1200" dirty="0"/>
        </a:p>
      </dsp:txBody>
      <dsp:txXfrm>
        <a:off x="100236" y="3180732"/>
        <a:ext cx="3255912" cy="18528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0DFBC8-C0A0-4CB7-A29B-D64C12CFBC82}">
      <dsp:nvSpPr>
        <dsp:cNvPr id="0" name=""/>
        <dsp:cNvSpPr/>
      </dsp:nvSpPr>
      <dsp:spPr>
        <a:xfrm>
          <a:off x="0" y="432051"/>
          <a:ext cx="2160240" cy="547260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rtl="0">
            <a:lnSpc>
              <a:spcPct val="90000"/>
            </a:lnSpc>
            <a:spcBef>
              <a:spcPct val="0"/>
            </a:spcBef>
            <a:spcAft>
              <a:spcPct val="35000"/>
            </a:spcAft>
          </a:pPr>
          <a:r>
            <a:rPr lang="es-CO" sz="2800" b="1" kern="1200" dirty="0" smtClean="0"/>
            <a:t>No los ignores, has lo que puedas en bien de tu prójimo en este día, y Dios te lo recompensara.</a:t>
          </a:r>
          <a:endParaRPr lang="es-CO" sz="2800" kern="1200" dirty="0"/>
        </a:p>
      </dsp:txBody>
      <dsp:txXfrm>
        <a:off x="316360" y="1233495"/>
        <a:ext cx="1527520" cy="38697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627E50-15A7-406F-92D0-92491BA20710}">
      <dsp:nvSpPr>
        <dsp:cNvPr id="0" name=""/>
        <dsp:cNvSpPr/>
      </dsp:nvSpPr>
      <dsp:spPr>
        <a:xfrm>
          <a:off x="0" y="1771"/>
          <a:ext cx="1815404" cy="297971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Aunque la palabra Trinidad no aparece en la Biblia, ella es real en la Palabra de Dios derramando su amor.</a:t>
          </a:r>
          <a:endParaRPr lang="es-CO" sz="2000" kern="1200" dirty="0"/>
        </a:p>
      </dsp:txBody>
      <dsp:txXfrm>
        <a:off x="88621" y="90392"/>
        <a:ext cx="1638162" cy="2802470"/>
      </dsp:txXfrm>
    </dsp:sp>
    <dsp:sp modelId="{446BAFC0-7401-4388-859E-30C889D73E77}">
      <dsp:nvSpPr>
        <dsp:cNvPr id="0" name=""/>
        <dsp:cNvSpPr/>
      </dsp:nvSpPr>
      <dsp:spPr>
        <a:xfrm>
          <a:off x="0" y="2995180"/>
          <a:ext cx="1815404" cy="297971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b="1" kern="1200" dirty="0" smtClean="0"/>
            <a:t>Se manifestó en el bautismo de Jesús </a:t>
          </a:r>
          <a:r>
            <a:rPr lang="es-CO" sz="1800" b="1" kern="1200" dirty="0" smtClean="0">
              <a:solidFill>
                <a:srgbClr val="FFC000"/>
              </a:solidFill>
            </a:rPr>
            <a:t>(Mat.3:16,17),  </a:t>
          </a:r>
          <a:r>
            <a:rPr lang="es-CO" sz="1800" b="1" kern="1200" dirty="0" smtClean="0"/>
            <a:t>es mencionada en la bendición de Pablo </a:t>
          </a:r>
          <a:r>
            <a:rPr lang="es-CO" sz="1800" b="1" kern="1200" dirty="0" smtClean="0">
              <a:solidFill>
                <a:srgbClr val="FFC000"/>
              </a:solidFill>
            </a:rPr>
            <a:t>(2Cor:13.13), </a:t>
          </a:r>
          <a:r>
            <a:rPr lang="es-CO" sz="1800" b="1" kern="1200" dirty="0" smtClean="0"/>
            <a:t>y seguramente sigue tus pasos cada día. Amen.</a:t>
          </a:r>
          <a:endParaRPr lang="es-CO" sz="1800" kern="1200" dirty="0"/>
        </a:p>
      </dsp:txBody>
      <dsp:txXfrm>
        <a:off x="88621" y="3083801"/>
        <a:ext cx="1638162" cy="28024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CEDCB4-94C6-4C05-8B29-B05756092164}">
      <dsp:nvSpPr>
        <dsp:cNvPr id="0" name=""/>
        <dsp:cNvSpPr/>
      </dsp:nvSpPr>
      <dsp:spPr>
        <a:xfrm>
          <a:off x="0" y="141886"/>
          <a:ext cx="2808312" cy="21645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b="1" kern="1200" dirty="0" smtClean="0"/>
            <a:t>Lo demostró al enviar a su Hijo para que muriera en tu lugar. </a:t>
          </a:r>
        </a:p>
        <a:p>
          <a:pPr lvl="0" algn="ctr" defTabSz="1111250" rtl="0">
            <a:lnSpc>
              <a:spcPct val="90000"/>
            </a:lnSpc>
            <a:spcBef>
              <a:spcPct val="0"/>
            </a:spcBef>
            <a:spcAft>
              <a:spcPct val="35000"/>
            </a:spcAft>
          </a:pPr>
          <a:r>
            <a:rPr lang="es-CO" sz="2500" b="1" kern="1200" dirty="0" smtClean="0"/>
            <a:t>Amen.</a:t>
          </a:r>
          <a:endParaRPr lang="es-CO" sz="2500" kern="1200" dirty="0"/>
        </a:p>
      </dsp:txBody>
      <dsp:txXfrm>
        <a:off x="105662" y="247548"/>
        <a:ext cx="2596988" cy="19531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958A95-511F-4F73-BEBE-9E4E1B178026}">
      <dsp:nvSpPr>
        <dsp:cNvPr id="0" name=""/>
        <dsp:cNvSpPr/>
      </dsp:nvSpPr>
      <dsp:spPr>
        <a:xfrm>
          <a:off x="0" y="360043"/>
          <a:ext cx="2952328" cy="5186702"/>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es-CO" sz="4100" b="1" kern="1200" dirty="0" smtClean="0"/>
            <a:t>«porque no dará por inocente Jehová al que tome su nombre en vano» </a:t>
          </a:r>
          <a:r>
            <a:rPr lang="es-CO" sz="4100" b="1" u="sng" kern="1200" dirty="0" smtClean="0"/>
            <a:t>Éxodo 20:7.</a:t>
          </a:r>
          <a:endParaRPr lang="es-CO" sz="4100" u="sng" kern="1200" dirty="0"/>
        </a:p>
      </dsp:txBody>
      <dsp:txXfrm>
        <a:off x="0" y="360043"/>
        <a:ext cx="2952328" cy="51867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F883D9-A853-4ABF-8FCF-716A41B73F36}">
      <dsp:nvSpPr>
        <dsp:cNvPr id="0" name=""/>
        <dsp:cNvSpPr/>
      </dsp:nvSpPr>
      <dsp:spPr>
        <a:xfrm>
          <a:off x="0" y="41560"/>
          <a:ext cx="2808312" cy="29741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s-CO" sz="3100" b="1" kern="1200" dirty="0" smtClean="0"/>
            <a:t>En el mundo tendréis aflicción, pero confiad, yo he vencido al mundo </a:t>
          </a:r>
          <a:endParaRPr lang="es-CO" sz="3100" kern="1200" dirty="0"/>
        </a:p>
      </dsp:txBody>
      <dsp:txXfrm>
        <a:off x="137090" y="178650"/>
        <a:ext cx="2534132" cy="2699960"/>
      </dsp:txXfrm>
    </dsp:sp>
    <dsp:sp modelId="{D4F5C0B0-0B58-4735-8EFD-D15854FC7F2F}">
      <dsp:nvSpPr>
        <dsp:cNvPr id="0" name=""/>
        <dsp:cNvSpPr/>
      </dsp:nvSpPr>
      <dsp:spPr>
        <a:xfrm>
          <a:off x="0" y="3104980"/>
          <a:ext cx="2808312" cy="29741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rtl="0">
            <a:lnSpc>
              <a:spcPct val="90000"/>
            </a:lnSpc>
            <a:spcBef>
              <a:spcPct val="0"/>
            </a:spcBef>
            <a:spcAft>
              <a:spcPct val="35000"/>
            </a:spcAft>
          </a:pPr>
          <a:r>
            <a:rPr lang="es-CO" sz="3100" b="1" kern="1200" dirty="0" smtClean="0"/>
            <a:t>Juan 16;33.</a:t>
          </a:r>
          <a:endParaRPr lang="es-CO" sz="3100" kern="1200" dirty="0"/>
        </a:p>
      </dsp:txBody>
      <dsp:txXfrm>
        <a:off x="137090" y="3242070"/>
        <a:ext cx="2534132" cy="26999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451AC-934C-4F94-9CFB-4BA2F7424278}">
      <dsp:nvSpPr>
        <dsp:cNvPr id="0" name=""/>
        <dsp:cNvSpPr/>
      </dsp:nvSpPr>
      <dsp:spPr>
        <a:xfrm>
          <a:off x="0" y="0"/>
          <a:ext cx="2191547" cy="5832648"/>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1FECD9-7832-418C-BA38-400B8B4A073C}">
      <dsp:nvSpPr>
        <dsp:cNvPr id="0" name=""/>
        <dsp:cNvSpPr/>
      </dsp:nvSpPr>
      <dsp:spPr>
        <a:xfrm>
          <a:off x="1095773" y="583834"/>
          <a:ext cx="1424506" cy="103666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s-CO" sz="1500" b="1" kern="1200" dirty="0" smtClean="0"/>
            <a:t>Después oí la voz del Señor, que decía: </a:t>
          </a:r>
          <a:endParaRPr lang="es-CO" sz="1500" kern="1200" dirty="0"/>
        </a:p>
      </dsp:txBody>
      <dsp:txXfrm>
        <a:off x="1146379" y="634440"/>
        <a:ext cx="1323294" cy="935450"/>
      </dsp:txXfrm>
    </dsp:sp>
    <dsp:sp modelId="{6C04A693-937E-432F-9AC7-03D92E044A68}">
      <dsp:nvSpPr>
        <dsp:cNvPr id="0" name=""/>
        <dsp:cNvSpPr/>
      </dsp:nvSpPr>
      <dsp:spPr>
        <a:xfrm>
          <a:off x="1095773" y="1750079"/>
          <a:ext cx="1424506" cy="103666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s-CO" sz="1500" b="1" kern="1200" dirty="0" smtClean="0"/>
            <a:t>--¿A quién enviaré y quién irá por nosotros?</a:t>
          </a:r>
          <a:endParaRPr lang="es-CO" sz="1500" kern="1200" dirty="0"/>
        </a:p>
      </dsp:txBody>
      <dsp:txXfrm>
        <a:off x="1146379" y="1800685"/>
        <a:ext cx="1323294" cy="935450"/>
      </dsp:txXfrm>
    </dsp:sp>
    <dsp:sp modelId="{07537D62-072D-4960-8ACC-2A408DBF189D}">
      <dsp:nvSpPr>
        <dsp:cNvPr id="0" name=""/>
        <dsp:cNvSpPr/>
      </dsp:nvSpPr>
      <dsp:spPr>
        <a:xfrm>
          <a:off x="1095773" y="2916324"/>
          <a:ext cx="1424506" cy="103666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s-CO" sz="1500" b="1" kern="1200" dirty="0" smtClean="0"/>
            <a:t>Entonces respondí yo: </a:t>
          </a:r>
          <a:endParaRPr lang="es-CO" sz="1500" kern="1200" dirty="0"/>
        </a:p>
      </dsp:txBody>
      <dsp:txXfrm>
        <a:off x="1146379" y="2966930"/>
        <a:ext cx="1323294" cy="935450"/>
      </dsp:txXfrm>
    </dsp:sp>
    <dsp:sp modelId="{D09A5FF0-31DC-4A8A-82EA-789D5E008DD1}">
      <dsp:nvSpPr>
        <dsp:cNvPr id="0" name=""/>
        <dsp:cNvSpPr/>
      </dsp:nvSpPr>
      <dsp:spPr>
        <a:xfrm>
          <a:off x="1095773" y="4082568"/>
          <a:ext cx="1424506" cy="103666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s-CO" sz="1500" b="1" kern="1200" dirty="0" smtClean="0"/>
            <a:t>--Heme aquí, envíame a mí» Isaías 6:8.</a:t>
          </a:r>
          <a:endParaRPr lang="es-CO" sz="1500" kern="1200" dirty="0"/>
        </a:p>
      </dsp:txBody>
      <dsp:txXfrm>
        <a:off x="1146379" y="4133174"/>
        <a:ext cx="1323294" cy="9354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F7ADBD-706E-4656-98B8-A3BFC5102FE4}">
      <dsp:nvSpPr>
        <dsp:cNvPr id="0" name=""/>
        <dsp:cNvSpPr/>
      </dsp:nvSpPr>
      <dsp:spPr>
        <a:xfrm>
          <a:off x="0" y="23584"/>
          <a:ext cx="2628900" cy="2199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Si tu quieres saber del gran amor de Dios, dedica tiempo diariamente para leer la Biblia y Él enternecerá tu corazón.</a:t>
          </a:r>
          <a:endParaRPr lang="es-CO" sz="2000" kern="1200" dirty="0"/>
        </a:p>
      </dsp:txBody>
      <dsp:txXfrm>
        <a:off x="107376" y="130960"/>
        <a:ext cx="2414148" cy="198484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13AC3-6CC6-4CAA-9E6E-EB047B29FD47}">
      <dsp:nvSpPr>
        <dsp:cNvPr id="0" name=""/>
        <dsp:cNvSpPr/>
      </dsp:nvSpPr>
      <dsp:spPr>
        <a:xfrm>
          <a:off x="216024" y="157562"/>
          <a:ext cx="2952326" cy="30692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b="1" kern="1200" dirty="0" smtClean="0"/>
            <a:t>Recuerda: </a:t>
          </a:r>
        </a:p>
        <a:p>
          <a:pPr lvl="0" algn="ctr" defTabSz="1422400" rtl="0">
            <a:lnSpc>
              <a:spcPct val="90000"/>
            </a:lnSpc>
            <a:spcBef>
              <a:spcPct val="0"/>
            </a:spcBef>
            <a:spcAft>
              <a:spcPct val="35000"/>
            </a:spcAft>
          </a:pPr>
          <a:r>
            <a:rPr lang="es-CO" sz="3200" b="1" kern="1200" dirty="0" smtClean="0"/>
            <a:t>El que no vive para servir, no sirve para vivir.</a:t>
          </a:r>
          <a:endParaRPr lang="es-CO" sz="3200" kern="1200" dirty="0"/>
        </a:p>
      </dsp:txBody>
      <dsp:txXfrm>
        <a:off x="360145" y="301683"/>
        <a:ext cx="2664084" cy="278100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58864A-FD60-4D4C-B8AF-1C2901EAA0D9}">
      <dsp:nvSpPr>
        <dsp:cNvPr id="0" name=""/>
        <dsp:cNvSpPr/>
      </dsp:nvSpPr>
      <dsp:spPr>
        <a:xfrm>
          <a:off x="0" y="200362"/>
          <a:ext cx="3168351" cy="27462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s-CO" sz="2900" b="1" kern="1200" dirty="0" smtClean="0"/>
            <a:t>«…alégrate con la mujer (o con el hombre) de tu juventud,» </a:t>
          </a:r>
          <a:r>
            <a:rPr lang="es-CO" sz="2900" b="1" u="sng" kern="1200" dirty="0" smtClean="0"/>
            <a:t>Prov.5:18.</a:t>
          </a:r>
          <a:endParaRPr lang="es-CO" sz="2900" b="1" kern="1200" dirty="0"/>
        </a:p>
      </dsp:txBody>
      <dsp:txXfrm>
        <a:off x="134059" y="334421"/>
        <a:ext cx="2900233" cy="2478091"/>
      </dsp:txXfrm>
    </dsp:sp>
    <dsp:sp modelId="{3D3F468E-8EA2-42C2-B8DE-B402060DD670}">
      <dsp:nvSpPr>
        <dsp:cNvPr id="0" name=""/>
        <dsp:cNvSpPr/>
      </dsp:nvSpPr>
      <dsp:spPr>
        <a:xfrm>
          <a:off x="0" y="3030092"/>
          <a:ext cx="3168351" cy="27462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s-CO" sz="2900" b="1" kern="1200" dirty="0" smtClean="0"/>
            <a:t>Cuantos hay que no han podido encontrar la mujer o el hombre  de sus sueños.</a:t>
          </a:r>
          <a:endParaRPr lang="es-CO" sz="2900" kern="1200" dirty="0"/>
        </a:p>
      </dsp:txBody>
      <dsp:txXfrm>
        <a:off x="134059" y="3164151"/>
        <a:ext cx="2900233" cy="247809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dirty="0"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22/06/2014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7A847CFC-816F-41D0-AAC0-9BF4FEBC753E}" type="datetimeFigureOut">
              <a:rPr lang="es-ES" smtClean="0"/>
              <a:t>22/06/2014</a:t>
            </a:fld>
            <a:endParaRPr lang="es-ES"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ES"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Layout" Target="../diagrams/layout4.xml"/><Relationship Id="rId7" Type="http://schemas.openxmlformats.org/officeDocument/2006/relationships/image" Target="../media/image1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6.png"/><Relationship Id="rId7" Type="http://schemas.openxmlformats.org/officeDocument/2006/relationships/diagramColors" Target="../diagrams/colors8.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27.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33.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260648"/>
            <a:ext cx="7772400" cy="1440161"/>
          </a:xfrm>
        </p:spPr>
        <p:txBody>
          <a:bodyPr>
            <a:normAutofit/>
          </a:bodyPr>
          <a:lstStyle/>
          <a:p>
            <a:r>
              <a:rPr lang="es-CO" sz="4400" b="1" i="1" dirty="0" smtClean="0">
                <a:latin typeface="Agency FB" pitchFamily="34" charset="0"/>
              </a:rPr>
              <a:t>TU ERES ESPECIAL PARA DIOS</a:t>
            </a:r>
            <a:endParaRPr lang="es-CO" sz="4400" b="1" i="1" dirty="0">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916832"/>
            <a:ext cx="4392488" cy="3295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5805844"/>
            <a:ext cx="8964488" cy="584775"/>
          </a:xfrm>
          <a:prstGeom prst="rect">
            <a:avLst/>
          </a:prstGeom>
        </p:spPr>
        <p:txBody>
          <a:bodyPr wrap="square">
            <a:spAutoFit/>
          </a:bodyPr>
          <a:lstStyle/>
          <a:p>
            <a:pPr algn="ctr"/>
            <a:r>
              <a:rPr lang="es-CO" sz="3200" dirty="0" smtClean="0">
                <a:solidFill>
                  <a:srgbClr val="002060"/>
                </a:solidFill>
                <a:latin typeface="Bauhaus 93" pitchFamily="82" charset="0"/>
              </a:rPr>
              <a:t>Como </a:t>
            </a:r>
            <a:r>
              <a:rPr lang="es-CO" sz="3200" dirty="0">
                <a:solidFill>
                  <a:srgbClr val="002060"/>
                </a:solidFill>
                <a:latin typeface="Bauhaus 93" pitchFamily="82" charset="0"/>
              </a:rPr>
              <a:t>si no hubiera otra persona en el </a:t>
            </a:r>
            <a:r>
              <a:rPr lang="es-CO" sz="3200" dirty="0" smtClean="0">
                <a:solidFill>
                  <a:srgbClr val="002060"/>
                </a:solidFill>
                <a:latin typeface="Bauhaus 93" pitchFamily="82" charset="0"/>
              </a:rPr>
              <a:t>universo</a:t>
            </a:r>
            <a:endParaRPr lang="es-CO" sz="3200" dirty="0">
              <a:solidFill>
                <a:srgbClr val="002060"/>
              </a:solidFill>
              <a:latin typeface="Bauhaus 93" pitchFamily="82" charset="0"/>
            </a:endParaRPr>
          </a:p>
        </p:txBody>
      </p:sp>
    </p:spTree>
    <p:extLst>
      <p:ext uri="{BB962C8B-B14F-4D97-AF65-F5344CB8AC3E}">
        <p14:creationId xmlns:p14="http://schemas.microsoft.com/office/powerpoint/2010/main" val="298700779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04664"/>
            <a:ext cx="5194548"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1 Marcador de contenido"/>
          <p:cNvGraphicFramePr>
            <a:graphicFrameLocks noGrp="1"/>
          </p:cNvGraphicFramePr>
          <p:nvPr>
            <p:ph idx="1"/>
            <p:extLst>
              <p:ext uri="{D42A27DB-BD31-4B8C-83A1-F6EECF244321}">
                <p14:modId xmlns:p14="http://schemas.microsoft.com/office/powerpoint/2010/main" val="82401861"/>
              </p:ext>
            </p:extLst>
          </p:nvPr>
        </p:nvGraphicFramePr>
        <p:xfrm>
          <a:off x="179512" y="404664"/>
          <a:ext cx="3456384"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98834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88640"/>
            <a:ext cx="8496944" cy="1512168"/>
          </a:xfrm>
          <a:solidFill>
            <a:schemeClr val="accent2">
              <a:lumMod val="20000"/>
              <a:lumOff val="80000"/>
            </a:schemeClr>
          </a:solidFill>
        </p:spPr>
        <p:txBody>
          <a:bodyPr/>
          <a:lstStyle/>
          <a:p>
            <a:pPr algn="ctr"/>
            <a:r>
              <a:rPr lang="es-CO" cap="none" dirty="0" smtClean="0"/>
              <a:t>CON MUCHO AMOR HE PREPARADO ESTAS DIAPOSITIVAS PARA TI, DESEANDO LA MAYOR BENDICIÓN DE DIOS PARA TI. AMEN. </a:t>
            </a:r>
            <a:endParaRPr lang="es-CO" cap="none"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0808"/>
            <a:ext cx="756084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68342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260648"/>
            <a:ext cx="8208911"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03007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404664"/>
            <a:ext cx="8064896"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81604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40959"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6226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173246">
            <a:off x="333712" y="549761"/>
            <a:ext cx="8538550" cy="5823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66358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63111"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092280" y="1484784"/>
            <a:ext cx="1822351" cy="923330"/>
          </a:xfrm>
          <a:prstGeom prst="rect">
            <a:avLst/>
          </a:prstGeom>
        </p:spPr>
        <p:txBody>
          <a:bodyPr wrap="square">
            <a:spAutoFit/>
          </a:bodyPr>
          <a:lstStyle/>
          <a:p>
            <a:r>
              <a:rPr lang="es-CO" b="1" dirty="0" smtClean="0"/>
              <a:t>¡Necesito </a:t>
            </a:r>
            <a:r>
              <a:rPr lang="es-CO" b="1" dirty="0"/>
              <a:t>urgentemente tu </a:t>
            </a:r>
            <a:r>
              <a:rPr lang="es-CO" b="1" dirty="0" smtClean="0"/>
              <a:t>ayuda!</a:t>
            </a:r>
            <a:endParaRPr lang="es-CO" b="1" dirty="0"/>
          </a:p>
        </p:txBody>
      </p:sp>
      <p:sp>
        <p:nvSpPr>
          <p:cNvPr id="6" name="5 Rectángulo"/>
          <p:cNvSpPr/>
          <p:nvPr/>
        </p:nvSpPr>
        <p:spPr>
          <a:xfrm>
            <a:off x="5615741" y="5301208"/>
            <a:ext cx="3298890" cy="923330"/>
          </a:xfrm>
          <a:prstGeom prst="rect">
            <a:avLst/>
          </a:prstGeom>
        </p:spPr>
        <p:txBody>
          <a:bodyPr wrap="square">
            <a:spAutoFit/>
          </a:bodyPr>
          <a:lstStyle/>
          <a:p>
            <a:r>
              <a:rPr lang="es-CO" b="1" dirty="0" smtClean="0">
                <a:latin typeface="Batang" pitchFamily="18" charset="-127"/>
                <a:ea typeface="Batang" pitchFamily="18" charset="-127"/>
              </a:rPr>
              <a:t>¡Lee </a:t>
            </a:r>
            <a:r>
              <a:rPr lang="es-CO" b="1" dirty="0">
                <a:latin typeface="Batang" pitchFamily="18" charset="-127"/>
                <a:ea typeface="Batang" pitchFamily="18" charset="-127"/>
              </a:rPr>
              <a:t>Mi Palabra, </a:t>
            </a:r>
            <a:r>
              <a:rPr lang="es-CO" b="1" dirty="0" smtClean="0">
                <a:latin typeface="Batang" pitchFamily="18" charset="-127"/>
                <a:ea typeface="Batang" pitchFamily="18" charset="-127"/>
              </a:rPr>
              <a:t>obedece, ora</a:t>
            </a:r>
            <a:r>
              <a:rPr lang="es-CO" b="1" dirty="0">
                <a:latin typeface="Batang" pitchFamily="18" charset="-127"/>
                <a:ea typeface="Batang" pitchFamily="18" charset="-127"/>
              </a:rPr>
              <a:t>, </a:t>
            </a:r>
            <a:r>
              <a:rPr lang="es-CO" b="1" dirty="0" smtClean="0">
                <a:latin typeface="Batang" pitchFamily="18" charset="-127"/>
                <a:ea typeface="Batang" pitchFamily="18" charset="-127"/>
              </a:rPr>
              <a:t>confía, y </a:t>
            </a:r>
            <a:r>
              <a:rPr lang="es-CO" b="1" dirty="0">
                <a:latin typeface="Batang" pitchFamily="18" charset="-127"/>
                <a:ea typeface="Batang" pitchFamily="18" charset="-127"/>
              </a:rPr>
              <a:t>encontrarás la solución a tus </a:t>
            </a:r>
            <a:r>
              <a:rPr lang="es-CO" b="1" dirty="0" smtClean="0">
                <a:latin typeface="Batang" pitchFamily="18" charset="-127"/>
                <a:ea typeface="Batang" pitchFamily="18" charset="-127"/>
              </a:rPr>
              <a:t>problemas!.</a:t>
            </a:r>
            <a:endParaRPr lang="es-CO" b="1" dirty="0">
              <a:latin typeface="Batang" pitchFamily="18" charset="-127"/>
              <a:ea typeface="Batang" pitchFamily="18" charset="-127"/>
            </a:endParaRPr>
          </a:p>
        </p:txBody>
      </p:sp>
    </p:spTree>
    <p:extLst>
      <p:ext uri="{BB962C8B-B14F-4D97-AF65-F5344CB8AC3E}">
        <p14:creationId xmlns:p14="http://schemas.microsoft.com/office/powerpoint/2010/main" val="5801712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60648"/>
            <a:ext cx="6192688"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5 Marcador de contenido"/>
          <p:cNvGraphicFramePr>
            <a:graphicFrameLocks noGrp="1"/>
          </p:cNvGraphicFramePr>
          <p:nvPr>
            <p:ph idx="1"/>
            <p:extLst>
              <p:ext uri="{D42A27DB-BD31-4B8C-83A1-F6EECF244321}">
                <p14:modId xmlns:p14="http://schemas.microsoft.com/office/powerpoint/2010/main" val="1708860070"/>
              </p:ext>
            </p:extLst>
          </p:nvPr>
        </p:nvGraphicFramePr>
        <p:xfrm>
          <a:off x="251520" y="260648"/>
          <a:ext cx="2160240" cy="6336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104196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352928"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268760"/>
            <a:ext cx="4032448" cy="5255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25872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48935">
            <a:off x="289174" y="370175"/>
            <a:ext cx="8605057" cy="6015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441790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59"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16906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40427651"/>
              </p:ext>
            </p:extLst>
          </p:nvPr>
        </p:nvGraphicFramePr>
        <p:xfrm>
          <a:off x="251520" y="332656"/>
          <a:ext cx="1815404"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6924" y="332656"/>
            <a:ext cx="6897563"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477548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352928"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79290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38352706"/>
              </p:ext>
            </p:extLst>
          </p:nvPr>
        </p:nvGraphicFramePr>
        <p:xfrm>
          <a:off x="323528" y="476673"/>
          <a:ext cx="2808312" cy="2448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848" y="476672"/>
            <a:ext cx="5666209"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544" y="2924944"/>
            <a:ext cx="2466975"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04838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62781"/>
            <a:ext cx="5144656"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7 Marcador de contenido"/>
          <p:cNvGraphicFramePr>
            <a:graphicFrameLocks noGrp="1"/>
          </p:cNvGraphicFramePr>
          <p:nvPr>
            <p:ph idx="1"/>
            <p:extLst>
              <p:ext uri="{D42A27DB-BD31-4B8C-83A1-F6EECF244321}">
                <p14:modId xmlns:p14="http://schemas.microsoft.com/office/powerpoint/2010/main" val="3704198134"/>
              </p:ext>
            </p:extLst>
          </p:nvPr>
        </p:nvGraphicFramePr>
        <p:xfrm>
          <a:off x="323528" y="404664"/>
          <a:ext cx="2952328" cy="59067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28969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3624"/>
            <a:ext cx="3960440" cy="5760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73624"/>
            <a:ext cx="4392488" cy="5760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17716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32656"/>
            <a:ext cx="5760640"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5 Marcador de contenido"/>
          <p:cNvGraphicFramePr>
            <a:graphicFrameLocks noGrp="1"/>
          </p:cNvGraphicFramePr>
          <p:nvPr>
            <p:ph idx="1"/>
            <p:extLst>
              <p:ext uri="{D42A27DB-BD31-4B8C-83A1-F6EECF244321}">
                <p14:modId xmlns:p14="http://schemas.microsoft.com/office/powerpoint/2010/main" val="3129255469"/>
              </p:ext>
            </p:extLst>
          </p:nvPr>
        </p:nvGraphicFramePr>
        <p:xfrm>
          <a:off x="251520" y="332656"/>
          <a:ext cx="2808312"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16725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476672"/>
            <a:ext cx="5688632"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5 Marcador de contenido"/>
          <p:cNvGraphicFramePr>
            <a:graphicFrameLocks noGrp="1"/>
          </p:cNvGraphicFramePr>
          <p:nvPr>
            <p:ph idx="1"/>
            <p:extLst>
              <p:ext uri="{D42A27DB-BD31-4B8C-83A1-F6EECF244321}">
                <p14:modId xmlns:p14="http://schemas.microsoft.com/office/powerpoint/2010/main" val="631976232"/>
              </p:ext>
            </p:extLst>
          </p:nvPr>
        </p:nvGraphicFramePr>
        <p:xfrm>
          <a:off x="395536" y="476672"/>
          <a:ext cx="252028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6 Rectángulo"/>
          <p:cNvSpPr/>
          <p:nvPr/>
        </p:nvSpPr>
        <p:spPr>
          <a:xfrm>
            <a:off x="3131840" y="5877272"/>
            <a:ext cx="5688632" cy="1077218"/>
          </a:xfrm>
          <a:prstGeom prst="rect">
            <a:avLst/>
          </a:prstGeom>
        </p:spPr>
        <p:txBody>
          <a:bodyPr wrap="square">
            <a:spAutoFit/>
          </a:bodyPr>
          <a:lstStyle/>
          <a:p>
            <a:pPr algn="ctr"/>
            <a:r>
              <a:rPr lang="es-CO" sz="3200" b="1" dirty="0" smtClean="0">
                <a:solidFill>
                  <a:srgbClr val="FFFF00"/>
                </a:solidFill>
              </a:rPr>
              <a:t>DIOS ESPERA QUE TU HAGAS SU OBRA EN ESTE DÍA</a:t>
            </a:r>
            <a:endParaRPr lang="es-CO" sz="3200" b="1" dirty="0">
              <a:solidFill>
                <a:srgbClr val="FFFF00"/>
              </a:solidFill>
            </a:endParaRPr>
          </a:p>
        </p:txBody>
      </p:sp>
    </p:spTree>
    <p:extLst>
      <p:ext uri="{BB962C8B-B14F-4D97-AF65-F5344CB8AC3E}">
        <p14:creationId xmlns:p14="http://schemas.microsoft.com/office/powerpoint/2010/main" val="35227305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80">
                                          <p:stCondLst>
                                            <p:cond delay="0"/>
                                          </p:stCondLst>
                                        </p:cTn>
                                        <p:tgtEl>
                                          <p:spTgt spid="7"/>
                                        </p:tgtEl>
                                      </p:cBhvr>
                                    </p:animEffect>
                                    <p:anim calcmode="lin" valueType="num">
                                      <p:cBhvr>
                                        <p:cTn id="1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gtEl>
                                      </p:cBhvr>
                                      <p:to x="100000" y="60000"/>
                                    </p:animScale>
                                    <p:animScale>
                                      <p:cBhvr>
                                        <p:cTn id="22" dur="166" decel="50000">
                                          <p:stCondLst>
                                            <p:cond delay="676"/>
                                          </p:stCondLst>
                                        </p:cTn>
                                        <p:tgtEl>
                                          <p:spTgt spid="7"/>
                                        </p:tgtEl>
                                      </p:cBhvr>
                                      <p:to x="100000" y="100000"/>
                                    </p:animScale>
                                    <p:animScale>
                                      <p:cBhvr>
                                        <p:cTn id="23" dur="26">
                                          <p:stCondLst>
                                            <p:cond delay="1312"/>
                                          </p:stCondLst>
                                        </p:cTn>
                                        <p:tgtEl>
                                          <p:spTgt spid="7"/>
                                        </p:tgtEl>
                                      </p:cBhvr>
                                      <p:to x="100000" y="80000"/>
                                    </p:animScale>
                                    <p:animScale>
                                      <p:cBhvr>
                                        <p:cTn id="24" dur="166" decel="50000">
                                          <p:stCondLst>
                                            <p:cond delay="1338"/>
                                          </p:stCondLst>
                                        </p:cTn>
                                        <p:tgtEl>
                                          <p:spTgt spid="7"/>
                                        </p:tgtEl>
                                      </p:cBhvr>
                                      <p:to x="100000" y="100000"/>
                                    </p:animScale>
                                    <p:animScale>
                                      <p:cBhvr>
                                        <p:cTn id="25" dur="26">
                                          <p:stCondLst>
                                            <p:cond delay="1642"/>
                                          </p:stCondLst>
                                        </p:cTn>
                                        <p:tgtEl>
                                          <p:spTgt spid="7"/>
                                        </p:tgtEl>
                                      </p:cBhvr>
                                      <p:to x="100000" y="90000"/>
                                    </p:animScale>
                                    <p:animScale>
                                      <p:cBhvr>
                                        <p:cTn id="26" dur="166" decel="50000">
                                          <p:stCondLst>
                                            <p:cond delay="1668"/>
                                          </p:stCondLst>
                                        </p:cTn>
                                        <p:tgtEl>
                                          <p:spTgt spid="7"/>
                                        </p:tgtEl>
                                      </p:cBhvr>
                                      <p:to x="100000" y="100000"/>
                                    </p:animScale>
                                    <p:animScale>
                                      <p:cBhvr>
                                        <p:cTn id="27" dur="26">
                                          <p:stCondLst>
                                            <p:cond delay="1808"/>
                                          </p:stCondLst>
                                        </p:cTn>
                                        <p:tgtEl>
                                          <p:spTgt spid="7"/>
                                        </p:tgtEl>
                                      </p:cBhvr>
                                      <p:to x="100000" y="95000"/>
                                    </p:animScale>
                                    <p:animScale>
                                      <p:cBhvr>
                                        <p:cTn id="28"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335257"/>
            <a:ext cx="5472608"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5257"/>
            <a:ext cx="262890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2642003103"/>
              </p:ext>
            </p:extLst>
          </p:nvPr>
        </p:nvGraphicFramePr>
        <p:xfrm>
          <a:off x="395536" y="4293096"/>
          <a:ext cx="2628900" cy="22467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401469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80785420"/>
              </p:ext>
            </p:extLst>
          </p:nvPr>
        </p:nvGraphicFramePr>
        <p:xfrm>
          <a:off x="251520" y="404665"/>
          <a:ext cx="3384376" cy="3384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928" y="404664"/>
            <a:ext cx="5044405"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Elipse"/>
          <p:cNvSpPr/>
          <p:nvPr/>
        </p:nvSpPr>
        <p:spPr>
          <a:xfrm>
            <a:off x="323528" y="4509120"/>
            <a:ext cx="3528392" cy="163448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a:t>Lea </a:t>
            </a:r>
            <a:r>
              <a:rPr lang="es-CO" sz="2000" b="1" dirty="0" smtClean="0"/>
              <a:t>Mat.22:37-39. Primero Dios, segundo mi prójimo, tercero yo.</a:t>
            </a:r>
            <a:endParaRPr lang="es-CO" sz="2000" b="1" dirty="0"/>
          </a:p>
        </p:txBody>
      </p:sp>
      <p:sp>
        <p:nvSpPr>
          <p:cNvPr id="7" name="6 Rectángulo"/>
          <p:cNvSpPr/>
          <p:nvPr/>
        </p:nvSpPr>
        <p:spPr>
          <a:xfrm>
            <a:off x="4283968" y="3587760"/>
            <a:ext cx="4536504" cy="2554545"/>
          </a:xfrm>
          <a:prstGeom prst="rect">
            <a:avLst/>
          </a:prstGeom>
        </p:spPr>
        <p:txBody>
          <a:bodyPr wrap="square">
            <a:spAutoFit/>
          </a:bodyPr>
          <a:lstStyle/>
          <a:p>
            <a:pPr algn="ctr"/>
            <a:r>
              <a:rPr lang="es-CO" sz="4000" b="1" dirty="0"/>
              <a:t>No te </a:t>
            </a:r>
            <a:r>
              <a:rPr lang="es-CO" sz="4000" b="1" dirty="0" smtClean="0"/>
              <a:t>aísles,  </a:t>
            </a:r>
            <a:r>
              <a:rPr lang="es-CO" sz="4000" b="1" dirty="0"/>
              <a:t>eres parte de la familia de </a:t>
            </a:r>
            <a:r>
              <a:rPr lang="es-CO" sz="4000" b="1" dirty="0" smtClean="0"/>
              <a:t>Dios</a:t>
            </a:r>
            <a:r>
              <a:rPr lang="es-CO" sz="2800" b="1" dirty="0" smtClean="0"/>
              <a:t>, </a:t>
            </a:r>
            <a:r>
              <a:rPr lang="es-CO" sz="4000" b="1" dirty="0" smtClean="0"/>
              <a:t>todos te amamos</a:t>
            </a:r>
            <a:endParaRPr lang="es-CO" sz="4000" b="1" dirty="0"/>
          </a:p>
        </p:txBody>
      </p:sp>
    </p:spTree>
    <p:extLst>
      <p:ext uri="{BB962C8B-B14F-4D97-AF65-F5344CB8AC3E}">
        <p14:creationId xmlns:p14="http://schemas.microsoft.com/office/powerpoint/2010/main" val="28661526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80">
                                          <p:stCondLst>
                                            <p:cond delay="0"/>
                                          </p:stCondLst>
                                        </p:cTn>
                                        <p:tgtEl>
                                          <p:spTgt spid="6"/>
                                        </p:tgtEl>
                                      </p:cBhvr>
                                    </p:animEffect>
                                    <p:anim calcmode="lin" valueType="num">
                                      <p:cBhvr>
                                        <p:cTn id="2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gtEl>
                                      </p:cBhvr>
                                      <p:to x="100000" y="60000"/>
                                    </p:animScale>
                                    <p:animScale>
                                      <p:cBhvr>
                                        <p:cTn id="30" dur="166" decel="50000">
                                          <p:stCondLst>
                                            <p:cond delay="676"/>
                                          </p:stCondLst>
                                        </p:cTn>
                                        <p:tgtEl>
                                          <p:spTgt spid="6"/>
                                        </p:tgtEl>
                                      </p:cBhvr>
                                      <p:to x="100000" y="100000"/>
                                    </p:animScale>
                                    <p:animScale>
                                      <p:cBhvr>
                                        <p:cTn id="31" dur="26">
                                          <p:stCondLst>
                                            <p:cond delay="1312"/>
                                          </p:stCondLst>
                                        </p:cTn>
                                        <p:tgtEl>
                                          <p:spTgt spid="6"/>
                                        </p:tgtEl>
                                      </p:cBhvr>
                                      <p:to x="100000" y="80000"/>
                                    </p:animScale>
                                    <p:animScale>
                                      <p:cBhvr>
                                        <p:cTn id="32" dur="166" decel="50000">
                                          <p:stCondLst>
                                            <p:cond delay="1338"/>
                                          </p:stCondLst>
                                        </p:cTn>
                                        <p:tgtEl>
                                          <p:spTgt spid="6"/>
                                        </p:tgtEl>
                                      </p:cBhvr>
                                      <p:to x="100000" y="100000"/>
                                    </p:animScale>
                                    <p:animScale>
                                      <p:cBhvr>
                                        <p:cTn id="33" dur="26">
                                          <p:stCondLst>
                                            <p:cond delay="1642"/>
                                          </p:stCondLst>
                                        </p:cTn>
                                        <p:tgtEl>
                                          <p:spTgt spid="6"/>
                                        </p:tgtEl>
                                      </p:cBhvr>
                                      <p:to x="100000" y="90000"/>
                                    </p:animScale>
                                    <p:animScale>
                                      <p:cBhvr>
                                        <p:cTn id="34" dur="166" decel="50000">
                                          <p:stCondLst>
                                            <p:cond delay="1668"/>
                                          </p:stCondLst>
                                        </p:cTn>
                                        <p:tgtEl>
                                          <p:spTgt spid="6"/>
                                        </p:tgtEl>
                                      </p:cBhvr>
                                      <p:to x="100000" y="100000"/>
                                    </p:animScale>
                                    <p:animScale>
                                      <p:cBhvr>
                                        <p:cTn id="35" dur="26">
                                          <p:stCondLst>
                                            <p:cond delay="1808"/>
                                          </p:stCondLst>
                                        </p:cTn>
                                        <p:tgtEl>
                                          <p:spTgt spid="6"/>
                                        </p:tgtEl>
                                      </p:cBhvr>
                                      <p:to x="100000" y="95000"/>
                                    </p:animScale>
                                    <p:animScale>
                                      <p:cBhvr>
                                        <p:cTn id="3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76672"/>
            <a:ext cx="5130067"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76672"/>
            <a:ext cx="302433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Elipse"/>
          <p:cNvSpPr/>
          <p:nvPr/>
        </p:nvSpPr>
        <p:spPr>
          <a:xfrm>
            <a:off x="107504" y="2924944"/>
            <a:ext cx="3456384" cy="352839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a:t>El secreto está en la forma de ver las cosas, y las cosas cambiarán fe forma</a:t>
            </a:r>
            <a:r>
              <a:rPr lang="es-CO" dirty="0" smtClean="0"/>
              <a:t>. </a:t>
            </a:r>
          </a:p>
          <a:p>
            <a:pPr algn="ctr"/>
            <a:r>
              <a:rPr lang="es-CO" sz="2400" b="1" dirty="0" smtClean="0"/>
              <a:t>Piensa en Dios, y todo se resolverá.</a:t>
            </a:r>
            <a:endParaRPr lang="es-CO" sz="2400" b="1" dirty="0"/>
          </a:p>
        </p:txBody>
      </p:sp>
    </p:spTree>
    <p:extLst>
      <p:ext uri="{BB962C8B-B14F-4D97-AF65-F5344CB8AC3E}">
        <p14:creationId xmlns:p14="http://schemas.microsoft.com/office/powerpoint/2010/main" val="318138366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5" y="332656"/>
            <a:ext cx="8280920" cy="6336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10442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476672"/>
            <a:ext cx="5010150"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76672"/>
            <a:ext cx="3384376"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281361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021639201"/>
              </p:ext>
            </p:extLst>
          </p:nvPr>
        </p:nvGraphicFramePr>
        <p:xfrm>
          <a:off x="395536" y="404664"/>
          <a:ext cx="3168352"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253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1920" y="404664"/>
            <a:ext cx="5010150"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601048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476672"/>
            <a:ext cx="4508748"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76672"/>
            <a:ext cx="3816424"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16572" y="4941168"/>
            <a:ext cx="3823380" cy="1384995"/>
          </a:xfrm>
          <a:prstGeom prst="rect">
            <a:avLst/>
          </a:prstGeom>
          <a:blipFill>
            <a:blip r:embed="rId4"/>
            <a:tile tx="0" ty="0" sx="100000" sy="100000" flip="none" algn="tl"/>
          </a:blipFill>
        </p:spPr>
        <p:txBody>
          <a:bodyPr wrap="square">
            <a:spAutoFit/>
          </a:bodyPr>
          <a:lstStyle/>
          <a:p>
            <a:pPr algn="ctr"/>
            <a:r>
              <a:rPr lang="es-CO" sz="2800" b="1" dirty="0"/>
              <a:t>El mayor sueño de Dios es verte  en su  reino por toda la eternidad</a:t>
            </a:r>
          </a:p>
        </p:txBody>
      </p:sp>
    </p:spTree>
    <p:extLst>
      <p:ext uri="{BB962C8B-B14F-4D97-AF65-F5344CB8AC3E}">
        <p14:creationId xmlns:p14="http://schemas.microsoft.com/office/powerpoint/2010/main" val="153418959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3240360" cy="3528392"/>
          </a:xfrm>
        </p:spPr>
        <p:txBody>
          <a:bodyPr>
            <a:normAutofit fontScale="85000" lnSpcReduction="10000"/>
          </a:bodyPr>
          <a:lstStyle/>
          <a:p>
            <a:pPr algn="ctr"/>
            <a:r>
              <a:rPr lang="es-CO" sz="2800" dirty="0" smtClean="0"/>
              <a:t>Ese  es nuestro deseo, que Dios te bendiga cada segundo, cada minuto, daca hora y cada día de la  semana, porque Jesús lo prometió: «Yo estoy con vosotros todos los días» </a:t>
            </a:r>
            <a:r>
              <a:rPr lang="es-CO" sz="2800" u="sng" dirty="0" smtClean="0"/>
              <a:t>Mat.28.20.</a:t>
            </a:r>
            <a:endParaRPr lang="es-CO" sz="2800" u="sng"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404664"/>
            <a:ext cx="4968552"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ttps://encrypted-tbn0.gstatic.com/images?q=tbn:ANd9GcSgeE10s5hqNk4Kb-ARGc16EulBj2SX2bEURq69OowCTch3WpF0s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77072"/>
            <a:ext cx="3096344" cy="252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83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3600400" cy="3579849"/>
          </a:xfrm>
        </p:spPr>
        <p:txBody>
          <a:bodyPr>
            <a:normAutofit fontScale="92500"/>
          </a:bodyPr>
          <a:lstStyle/>
          <a:p>
            <a:pPr algn="ctr"/>
            <a:r>
              <a:rPr lang="es-CO" sz="2800" dirty="0" smtClean="0"/>
              <a:t>No permitas que nada interrumpa tu relación con Cristo, tu eres lo mas importante para Él, y Él debe ser lo más importante en tu vida. </a:t>
            </a:r>
          </a:p>
          <a:p>
            <a:pPr algn="ctr"/>
            <a:r>
              <a:rPr lang="es-CO" sz="2800" dirty="0" smtClean="0"/>
              <a:t>Amen.</a:t>
            </a:r>
            <a:endParaRPr lang="es-CO" sz="2800"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3850" y="260648"/>
            <a:ext cx="4830638"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861049"/>
            <a:ext cx="309634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777564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1"/>
            <a:ext cx="3312368" cy="5688632"/>
          </a:xfrm>
          <a:solidFill>
            <a:schemeClr val="tx2">
              <a:lumMod val="50000"/>
            </a:schemeClr>
          </a:solidFill>
        </p:spPr>
        <p:txBody>
          <a:bodyPr>
            <a:noAutofit/>
          </a:bodyPr>
          <a:lstStyle/>
          <a:p>
            <a:pPr algn="ctr"/>
            <a:endParaRPr lang="es-CO" sz="3200" dirty="0" smtClean="0">
              <a:solidFill>
                <a:schemeClr val="bg1"/>
              </a:solidFill>
            </a:endParaRPr>
          </a:p>
          <a:p>
            <a:pPr algn="ctr"/>
            <a:r>
              <a:rPr lang="es-CO" sz="3200" dirty="0" smtClean="0">
                <a:solidFill>
                  <a:schemeClr val="bg1"/>
                </a:solidFill>
              </a:rPr>
              <a:t>Recuerda su promesa:</a:t>
            </a:r>
          </a:p>
          <a:p>
            <a:pPr algn="ctr"/>
            <a:r>
              <a:rPr lang="es-CO" sz="3200" dirty="0" smtClean="0"/>
              <a:t> «</a:t>
            </a:r>
            <a:r>
              <a:rPr lang="es-CO" sz="3200" dirty="0" smtClean="0">
                <a:solidFill>
                  <a:srgbClr val="FFC000"/>
                </a:solidFill>
                <a:latin typeface="Agency FB" pitchFamily="34" charset="0"/>
              </a:rPr>
              <a:t>Yo </a:t>
            </a:r>
            <a:r>
              <a:rPr lang="es-CO" sz="3200" dirty="0">
                <a:solidFill>
                  <a:srgbClr val="FFC000"/>
                </a:solidFill>
                <a:latin typeface="Agency FB" pitchFamily="34" charset="0"/>
              </a:rPr>
              <a:t>estoy con vosotros todos los días</a:t>
            </a:r>
            <a:r>
              <a:rPr lang="es-CO" sz="3200" dirty="0"/>
              <a:t>» </a:t>
            </a:r>
            <a:r>
              <a:rPr lang="es-CO" sz="3200" dirty="0" smtClean="0">
                <a:solidFill>
                  <a:schemeClr val="bg1"/>
                </a:solidFill>
              </a:rPr>
              <a:t>Además </a:t>
            </a:r>
            <a:r>
              <a:rPr lang="es-CO" sz="3200" dirty="0">
                <a:solidFill>
                  <a:schemeClr val="bg1"/>
                </a:solidFill>
              </a:rPr>
              <a:t>Él dijo: </a:t>
            </a:r>
            <a:r>
              <a:rPr lang="es-CO" sz="3200" dirty="0" smtClean="0"/>
              <a:t>«</a:t>
            </a:r>
            <a:r>
              <a:rPr lang="es-CO" sz="3200" dirty="0" smtClean="0">
                <a:solidFill>
                  <a:srgbClr val="FFC000"/>
                </a:solidFill>
                <a:latin typeface="Agency FB" pitchFamily="34" charset="0"/>
              </a:rPr>
              <a:t>si </a:t>
            </a:r>
            <a:r>
              <a:rPr lang="es-CO" sz="3200" dirty="0">
                <a:solidFill>
                  <a:srgbClr val="FFC000"/>
                </a:solidFill>
                <a:latin typeface="Agency FB" pitchFamily="34" charset="0"/>
              </a:rPr>
              <a:t>así no fuera, yo os lo hubiera </a:t>
            </a:r>
            <a:r>
              <a:rPr lang="es-CO" sz="3200" dirty="0" smtClean="0">
                <a:solidFill>
                  <a:srgbClr val="FFC000"/>
                </a:solidFill>
                <a:latin typeface="Agency FB" pitchFamily="34" charset="0"/>
              </a:rPr>
              <a:t>dicho</a:t>
            </a:r>
            <a:r>
              <a:rPr lang="es-CO" sz="3200" dirty="0" smtClean="0"/>
              <a:t>» </a:t>
            </a:r>
            <a:r>
              <a:rPr lang="es-CO" sz="3200" dirty="0" smtClean="0">
                <a:solidFill>
                  <a:schemeClr val="bg1"/>
                </a:solidFill>
              </a:rPr>
              <a:t>Juan 14:2.</a:t>
            </a:r>
            <a:endParaRPr lang="es-CO" sz="3200" dirty="0">
              <a:solidFill>
                <a:schemeClr val="bg1"/>
              </a:solidFill>
            </a:endParaRPr>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548680"/>
            <a:ext cx="4848225"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6386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3312368" cy="5904656"/>
          </a:xfrm>
        </p:spPr>
        <p:txBody>
          <a:bodyPr>
            <a:noAutofit/>
          </a:bodyPr>
          <a:lstStyle/>
          <a:p>
            <a:pPr algn="ctr"/>
            <a:r>
              <a:rPr lang="es-CO" sz="2400" dirty="0" smtClean="0"/>
              <a:t>Si le quedaste debiendo algo a alguien, paga lo que </a:t>
            </a:r>
            <a:r>
              <a:rPr lang="es-CO" sz="2400" dirty="0" smtClean="0"/>
              <a:t>debes </a:t>
            </a:r>
            <a:r>
              <a:rPr lang="es-CO" sz="2400" dirty="0" smtClean="0"/>
              <a:t>,  </a:t>
            </a:r>
            <a:r>
              <a:rPr lang="es-CO" sz="2400" dirty="0" smtClean="0"/>
              <a:t>recuerda que las ofensas son en doble sentido: a la persona  y a Dios quien es el originador de la Ley. </a:t>
            </a:r>
          </a:p>
          <a:p>
            <a:pPr algn="ctr"/>
            <a:endParaRPr lang="es-CO" sz="2400" dirty="0" smtClean="0"/>
          </a:p>
          <a:p>
            <a:pPr algn="ctr"/>
            <a:r>
              <a:rPr lang="es-CO" sz="2400" dirty="0" smtClean="0"/>
              <a:t>Recuerda siempre, siempre que tu eres un cristiano, por tanto, debes portarte como lo haría Cristo.</a:t>
            </a:r>
            <a:endParaRPr lang="es-CO" sz="2400" dirty="0"/>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476672"/>
            <a:ext cx="480060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31025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3600400" cy="6336704"/>
          </a:xfrm>
        </p:spPr>
        <p:txBody>
          <a:bodyPr>
            <a:noAutofit/>
          </a:bodyPr>
          <a:lstStyle/>
          <a:p>
            <a:pPr algn="ctr"/>
            <a:r>
              <a:rPr lang="es-CO" sz="2400" b="0" dirty="0" smtClean="0"/>
              <a:t>Si tu deseas pasar la eternidad con Cristo en las mansiones Eternas debes hacer dos cosas: </a:t>
            </a:r>
            <a:r>
              <a:rPr lang="es-CO" sz="2400" u="sng" dirty="0" smtClean="0"/>
              <a:t>primero</a:t>
            </a:r>
            <a:r>
              <a:rPr lang="es-CO" sz="2400" b="0" u="sng" dirty="0" smtClean="0"/>
              <a:t>, </a:t>
            </a:r>
            <a:r>
              <a:rPr lang="es-CO" sz="2400" b="0" dirty="0" smtClean="0"/>
              <a:t>entregarte a Cristo quien murió en tu lugar, y </a:t>
            </a:r>
            <a:r>
              <a:rPr lang="es-CO" sz="2400" u="sng" dirty="0" smtClean="0"/>
              <a:t>segundo</a:t>
            </a:r>
            <a:r>
              <a:rPr lang="es-CO" sz="2400" b="0" dirty="0" smtClean="0"/>
              <a:t> , hacer Su voluntad, ya </a:t>
            </a:r>
            <a:r>
              <a:rPr lang="es-CO" sz="2400" b="0" dirty="0"/>
              <a:t>que </a:t>
            </a:r>
            <a:r>
              <a:rPr lang="es-CO" sz="2400" b="0" dirty="0">
                <a:solidFill>
                  <a:srgbClr val="FF0000"/>
                </a:solidFill>
              </a:rPr>
              <a:t>Apoc.21:27</a:t>
            </a:r>
            <a:r>
              <a:rPr lang="es-CO" sz="2400" b="0" dirty="0"/>
              <a:t> dice: </a:t>
            </a:r>
            <a:r>
              <a:rPr lang="es-CO" sz="2800" dirty="0">
                <a:latin typeface="Agency FB" pitchFamily="34" charset="0"/>
              </a:rPr>
              <a:t>No entrará en ella ninguna cosa </a:t>
            </a:r>
            <a:r>
              <a:rPr lang="es-CO" sz="2800" dirty="0" smtClean="0">
                <a:latin typeface="Agency FB" pitchFamily="34" charset="0"/>
              </a:rPr>
              <a:t>impura </a:t>
            </a:r>
            <a:r>
              <a:rPr lang="es-CO" sz="2800" dirty="0">
                <a:latin typeface="Agency FB" pitchFamily="34" charset="0"/>
              </a:rPr>
              <a:t>o que haga abominación y mentira, sino solamente los que están inscritos en el libro de la </a:t>
            </a:r>
            <a:r>
              <a:rPr lang="es-CO" sz="2800" dirty="0" smtClean="0">
                <a:latin typeface="Agency FB" pitchFamily="34" charset="0"/>
              </a:rPr>
              <a:t>vida </a:t>
            </a:r>
            <a:r>
              <a:rPr lang="es-CO" sz="2800" dirty="0">
                <a:latin typeface="Agency FB" pitchFamily="34" charset="0"/>
              </a:rPr>
              <a:t>del Cordero. </a:t>
            </a:r>
          </a:p>
        </p:txBody>
      </p:sp>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76672"/>
            <a:ext cx="4572000" cy="5832648"/>
          </a:xfrm>
          <a:prstGeom prst="rect">
            <a:avLst/>
          </a:prstGeom>
          <a:blipFill>
            <a:blip r:embed="rId3"/>
            <a:tile tx="0" ty="0" sx="100000" sy="100000" flip="none" algn="tl"/>
          </a:blipFill>
          <a:ln>
            <a:noFill/>
          </a:ln>
          <a:effectLst/>
          <a:extLst/>
        </p:spPr>
      </p:pic>
    </p:spTree>
    <p:extLst>
      <p:ext uri="{BB962C8B-B14F-4D97-AF65-F5344CB8AC3E}">
        <p14:creationId xmlns:p14="http://schemas.microsoft.com/office/powerpoint/2010/main" val="18738425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1000" fill="hold"/>
                                        <p:tgtEl>
                                          <p:spTgt spid="28674"/>
                                        </p:tgtEl>
                                        <p:attrNameLst>
                                          <p:attrName>ppt_w</p:attrName>
                                        </p:attrNameLst>
                                      </p:cBhvr>
                                      <p:tavLst>
                                        <p:tav tm="0">
                                          <p:val>
                                            <p:fltVal val="0"/>
                                          </p:val>
                                        </p:tav>
                                        <p:tav tm="100000">
                                          <p:val>
                                            <p:strVal val="#ppt_w"/>
                                          </p:val>
                                        </p:tav>
                                      </p:tavLst>
                                    </p:anim>
                                    <p:anim calcmode="lin" valueType="num">
                                      <p:cBhvr>
                                        <p:cTn id="8" dur="1000" fill="hold"/>
                                        <p:tgtEl>
                                          <p:spTgt spid="28674"/>
                                        </p:tgtEl>
                                        <p:attrNameLst>
                                          <p:attrName>ppt_h</p:attrName>
                                        </p:attrNameLst>
                                      </p:cBhvr>
                                      <p:tavLst>
                                        <p:tav tm="0">
                                          <p:val>
                                            <p:fltVal val="0"/>
                                          </p:val>
                                        </p:tav>
                                        <p:tav tm="100000">
                                          <p:val>
                                            <p:strVal val="#ppt_h"/>
                                          </p:val>
                                        </p:tav>
                                      </p:tavLst>
                                    </p:anim>
                                    <p:anim calcmode="lin" valueType="num">
                                      <p:cBhvr>
                                        <p:cTn id="9" dur="1000" fill="hold"/>
                                        <p:tgtEl>
                                          <p:spTgt spid="28674"/>
                                        </p:tgtEl>
                                        <p:attrNameLst>
                                          <p:attrName>style.rotation</p:attrName>
                                        </p:attrNameLst>
                                      </p:cBhvr>
                                      <p:tavLst>
                                        <p:tav tm="0">
                                          <p:val>
                                            <p:fltVal val="90"/>
                                          </p:val>
                                        </p:tav>
                                        <p:tav tm="100000">
                                          <p:val>
                                            <p:fltVal val="0"/>
                                          </p:val>
                                        </p:tav>
                                      </p:tavLst>
                                    </p:anim>
                                    <p:animEffect transition="in" filter="fade">
                                      <p:cBhvr>
                                        <p:cTn id="10" dur="1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84312"/>
            <a:ext cx="3820264" cy="3864768"/>
          </a:xfrm>
        </p:spPr>
        <p:txBody>
          <a:bodyPr>
            <a:normAutofit fontScale="92500" lnSpcReduction="10000"/>
          </a:bodyPr>
          <a:lstStyle/>
          <a:p>
            <a:pPr algn="ctr"/>
            <a:r>
              <a:rPr lang="es-CO" sz="1800" dirty="0" smtClean="0"/>
              <a:t>Una vez que hayas entregado  tu vida al Señor Jesús,  serás la persona más feliz del mundo,  y debes tener en cuenta las Palabras </a:t>
            </a:r>
            <a:r>
              <a:rPr lang="es-CO" sz="1800" dirty="0"/>
              <a:t>de Jesús</a:t>
            </a:r>
            <a:r>
              <a:rPr lang="es-CO" sz="1800" dirty="0" smtClean="0"/>
              <a:t>:  «</a:t>
            </a:r>
            <a:r>
              <a:rPr lang="es-CO" sz="2600" dirty="0" smtClean="0">
                <a:latin typeface="Agency FB" pitchFamily="34" charset="0"/>
              </a:rPr>
              <a:t>No </a:t>
            </a:r>
            <a:r>
              <a:rPr lang="es-CO" sz="2600" dirty="0">
                <a:latin typeface="Agency FB" pitchFamily="34" charset="0"/>
              </a:rPr>
              <a:t>penséis que he venido a abolir la Ley o los </a:t>
            </a:r>
            <a:r>
              <a:rPr lang="es-CO" sz="2600" dirty="0" smtClean="0">
                <a:latin typeface="Agency FB" pitchFamily="34" charset="0"/>
              </a:rPr>
              <a:t>Profetas; no </a:t>
            </a:r>
            <a:r>
              <a:rPr lang="es-CO" sz="2600" dirty="0">
                <a:latin typeface="Agency FB" pitchFamily="34" charset="0"/>
              </a:rPr>
              <a:t>he venido a abolir, sino a </a:t>
            </a:r>
            <a:r>
              <a:rPr lang="es-CO" sz="2600" dirty="0" smtClean="0">
                <a:latin typeface="Agency FB" pitchFamily="34" charset="0"/>
              </a:rPr>
              <a:t>cumplir 18 </a:t>
            </a:r>
            <a:r>
              <a:rPr lang="es-CO" sz="2600" dirty="0">
                <a:latin typeface="Agency FB" pitchFamily="34" charset="0"/>
              </a:rPr>
              <a:t>porque de cierto os digo que antes que pasen el cielo y la tierra, ni una jota ni una </a:t>
            </a:r>
            <a:r>
              <a:rPr lang="es-CO" sz="2600" dirty="0" smtClean="0">
                <a:latin typeface="Agency FB" pitchFamily="34" charset="0"/>
              </a:rPr>
              <a:t>tilde  </a:t>
            </a:r>
            <a:r>
              <a:rPr lang="es-CO" sz="2600" dirty="0">
                <a:latin typeface="Agency FB" pitchFamily="34" charset="0"/>
              </a:rPr>
              <a:t>pasará de la Ley, hasta que todo se haya cumplido</a:t>
            </a:r>
            <a:r>
              <a:rPr lang="es-CO" sz="1800" dirty="0"/>
              <a:t>. </a:t>
            </a:r>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60648"/>
            <a:ext cx="479412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4365104"/>
            <a:ext cx="8610550" cy="2308324"/>
          </a:xfrm>
          <a:prstGeom prst="rect">
            <a:avLst/>
          </a:prstGeom>
        </p:spPr>
        <p:txBody>
          <a:bodyPr wrap="square">
            <a:spAutoFit/>
          </a:bodyPr>
          <a:lstStyle/>
          <a:p>
            <a:pPr algn="ctr"/>
            <a:r>
              <a:rPr lang="es-CO" sz="2400" b="1" dirty="0"/>
              <a:t>19 </a:t>
            </a:r>
            <a:r>
              <a:rPr lang="es-CO" sz="2400" dirty="0">
                <a:latin typeface="Agency FB" pitchFamily="34" charset="0"/>
              </a:rPr>
              <a:t>De manera que cualquiera que </a:t>
            </a:r>
            <a:r>
              <a:rPr lang="es-CO" sz="2400" dirty="0" smtClean="0">
                <a:latin typeface="Agency FB" pitchFamily="34" charset="0"/>
              </a:rPr>
              <a:t>quebrante uno </a:t>
            </a:r>
            <a:r>
              <a:rPr lang="es-CO" sz="2400" dirty="0">
                <a:latin typeface="Agency FB" pitchFamily="34" charset="0"/>
              </a:rPr>
              <a:t>de estos mandamientos muy pequeños y así enseñe a los hombres, muy pequeño será llamado en el reino de los cielos; pero cualquiera que los cumpla y los enseñe, este será llamado grande en el reino de los </a:t>
            </a:r>
            <a:r>
              <a:rPr lang="es-CO" sz="2400" dirty="0" smtClean="0">
                <a:latin typeface="Agency FB" pitchFamily="34" charset="0"/>
              </a:rPr>
              <a:t>cielos</a:t>
            </a:r>
            <a:r>
              <a:rPr lang="es-CO" sz="2400" b="1" dirty="0" smtClean="0"/>
              <a:t>». Debes aceptar la Ley de Dios tal como está escrita, No le cambies ni una «jota» ni una «tilde», porque te perderás.</a:t>
            </a:r>
            <a:endParaRPr lang="es-CO" sz="2400" b="1" dirty="0"/>
          </a:p>
        </p:txBody>
      </p:sp>
    </p:spTree>
    <p:extLst>
      <p:ext uri="{BB962C8B-B14F-4D97-AF65-F5344CB8AC3E}">
        <p14:creationId xmlns:p14="http://schemas.microsoft.com/office/powerpoint/2010/main" val="720475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3832"/>
            <a:ext cx="3316992" cy="6191512"/>
          </a:xfrm>
        </p:spPr>
        <p:txBody>
          <a:bodyPr>
            <a:noAutofit/>
          </a:bodyPr>
          <a:lstStyle/>
          <a:p>
            <a:pPr algn="ctr"/>
            <a:r>
              <a:rPr lang="es-CO" sz="2000" dirty="0" smtClean="0"/>
              <a:t>Si tu haces esto, serás feliz cada día, pero si como seres humanos que somos sobrevienen dificultades , enfermedades, y el camino se te hace difícil, recuerda las palabras del apóstol Pedro: «Echad </a:t>
            </a:r>
            <a:r>
              <a:rPr lang="es-CO" sz="2000" dirty="0"/>
              <a:t>toda vuestra ansiedad sobre él, porque él tiene cuidado de </a:t>
            </a:r>
            <a:r>
              <a:rPr lang="es-CO" sz="2000" dirty="0" smtClean="0"/>
              <a:t>vosotros».(1Pedro 5:7).</a:t>
            </a:r>
          </a:p>
          <a:p>
            <a:pPr algn="ctr"/>
            <a:r>
              <a:rPr lang="es-CO" sz="2000" dirty="0" smtClean="0"/>
              <a:t>Deja que Él se haga cargo de tus problemas, enfermedades y temores. Y dale Gloria al Señor que te ama. Amen.</a:t>
            </a:r>
            <a:endParaRPr lang="es-CO" sz="2000" dirty="0"/>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332656"/>
            <a:ext cx="4896544"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335822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1000" fill="hold"/>
                                        <p:tgtEl>
                                          <p:spTgt spid="30722"/>
                                        </p:tgtEl>
                                        <p:attrNameLst>
                                          <p:attrName>ppt_w</p:attrName>
                                        </p:attrNameLst>
                                      </p:cBhvr>
                                      <p:tavLst>
                                        <p:tav tm="0">
                                          <p:val>
                                            <p:fltVal val="0"/>
                                          </p:val>
                                        </p:tav>
                                        <p:tav tm="100000">
                                          <p:val>
                                            <p:strVal val="#ppt_w"/>
                                          </p:val>
                                        </p:tav>
                                      </p:tavLst>
                                    </p:anim>
                                    <p:anim calcmode="lin" valueType="num">
                                      <p:cBhvr>
                                        <p:cTn id="8" dur="1000" fill="hold"/>
                                        <p:tgtEl>
                                          <p:spTgt spid="30722"/>
                                        </p:tgtEl>
                                        <p:attrNameLst>
                                          <p:attrName>ppt_h</p:attrName>
                                        </p:attrNameLst>
                                      </p:cBhvr>
                                      <p:tavLst>
                                        <p:tav tm="0">
                                          <p:val>
                                            <p:fltVal val="0"/>
                                          </p:val>
                                        </p:tav>
                                        <p:tav tm="100000">
                                          <p:val>
                                            <p:strVal val="#ppt_h"/>
                                          </p:val>
                                        </p:tav>
                                      </p:tavLst>
                                    </p:anim>
                                    <p:anim calcmode="lin" valueType="num">
                                      <p:cBhvr>
                                        <p:cTn id="9" dur="1000" fill="hold"/>
                                        <p:tgtEl>
                                          <p:spTgt spid="30722"/>
                                        </p:tgtEl>
                                        <p:attrNameLst>
                                          <p:attrName>style.rotation</p:attrName>
                                        </p:attrNameLst>
                                      </p:cBhvr>
                                      <p:tavLst>
                                        <p:tav tm="0">
                                          <p:val>
                                            <p:fltVal val="90"/>
                                          </p:val>
                                        </p:tav>
                                        <p:tav tm="100000">
                                          <p:val>
                                            <p:fltVal val="0"/>
                                          </p:val>
                                        </p:tav>
                                      </p:tavLst>
                                    </p:anim>
                                    <p:animEffect transition="in" filter="fade">
                                      <p:cBhvr>
                                        <p:cTn id="10" dur="1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548680"/>
            <a:ext cx="7056784"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824729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548680"/>
            <a:ext cx="4670673"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548680"/>
            <a:ext cx="3384376"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arcador de contenido"/>
          <p:cNvSpPr>
            <a:spLocks noGrp="1"/>
          </p:cNvSpPr>
          <p:nvPr>
            <p:ph idx="1"/>
          </p:nvPr>
        </p:nvSpPr>
        <p:spPr>
          <a:xfrm>
            <a:off x="179512" y="4437112"/>
            <a:ext cx="3888432" cy="1876792"/>
          </a:xfrm>
        </p:spPr>
        <p:txBody>
          <a:bodyPr>
            <a:normAutofit/>
          </a:bodyPr>
          <a:lstStyle/>
          <a:p>
            <a:pPr algn="ctr"/>
            <a:r>
              <a:rPr lang="es-CO" sz="2000" dirty="0" smtClean="0"/>
              <a:t>Confiésate directamente con tu Creador cada noche, antes de entregarte al sueño, Él te ama, te escucha, y se siente feliz de escuchar tu confesión. Amen.</a:t>
            </a:r>
            <a:endParaRPr lang="es-CO" sz="2000" dirty="0"/>
          </a:p>
        </p:txBody>
      </p:sp>
    </p:spTree>
    <p:extLst>
      <p:ext uri="{BB962C8B-B14F-4D97-AF65-F5344CB8AC3E}">
        <p14:creationId xmlns:p14="http://schemas.microsoft.com/office/powerpoint/2010/main" val="157165798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60648"/>
            <a:ext cx="4440138"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71513"/>
            <a:ext cx="3816424" cy="5637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96860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42784"/>
            <a:ext cx="7848872"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24448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2736304" cy="5904656"/>
          </a:xfrm>
        </p:spPr>
        <p:txBody>
          <a:bodyPr>
            <a:noAutofit/>
          </a:bodyPr>
          <a:lstStyle/>
          <a:p>
            <a:pPr algn="ctr"/>
            <a:r>
              <a:rPr lang="es-CO" sz="3200" dirty="0" smtClean="0"/>
              <a:t>Dios desea pasar la noche y el día con tigo y con toda tu familia, lo que más desea Dios es tu bienestar y felicidad. Amen.</a:t>
            </a:r>
            <a:endParaRPr lang="es-CO" sz="3200" dirty="0"/>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548680"/>
            <a:ext cx="5616624"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80354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332656"/>
            <a:ext cx="5777061"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contenido"/>
          <p:cNvSpPr>
            <a:spLocks noGrp="1"/>
          </p:cNvSpPr>
          <p:nvPr>
            <p:ph idx="1"/>
          </p:nvPr>
        </p:nvSpPr>
        <p:spPr>
          <a:xfrm>
            <a:off x="179512" y="332656"/>
            <a:ext cx="2808312" cy="6192688"/>
          </a:xfrm>
        </p:spPr>
        <p:txBody>
          <a:bodyPr>
            <a:normAutofit lnSpcReduction="10000"/>
          </a:bodyPr>
          <a:lstStyle/>
          <a:p>
            <a:pPr algn="ctr"/>
            <a:r>
              <a:rPr lang="es-CO" sz="2400" dirty="0" smtClean="0">
                <a:solidFill>
                  <a:srgbClr val="FFFF00"/>
                </a:solidFill>
              </a:rPr>
              <a:t>«Maridos</a:t>
            </a:r>
            <a:r>
              <a:rPr lang="es-CO" sz="2400" dirty="0">
                <a:solidFill>
                  <a:srgbClr val="FFFF00"/>
                </a:solidFill>
              </a:rPr>
              <a:t>, amad a vuestras </a:t>
            </a:r>
            <a:r>
              <a:rPr lang="es-CO" sz="2400" dirty="0" smtClean="0">
                <a:solidFill>
                  <a:srgbClr val="FFFF00"/>
                </a:solidFill>
              </a:rPr>
              <a:t>mujeres, así </a:t>
            </a:r>
            <a:r>
              <a:rPr lang="es-CO" sz="2400" dirty="0">
                <a:solidFill>
                  <a:srgbClr val="FFFF00"/>
                </a:solidFill>
              </a:rPr>
              <a:t>como Cristo amó a la </a:t>
            </a:r>
            <a:r>
              <a:rPr lang="es-CO" sz="2400" dirty="0" smtClean="0">
                <a:solidFill>
                  <a:srgbClr val="FFFF00"/>
                </a:solidFill>
              </a:rPr>
              <a:t>iglesia y </a:t>
            </a:r>
            <a:r>
              <a:rPr lang="es-CO" sz="2400" dirty="0">
                <a:solidFill>
                  <a:srgbClr val="FFFF00"/>
                </a:solidFill>
              </a:rPr>
              <a:t>se entregó a sí mismo por </a:t>
            </a:r>
            <a:r>
              <a:rPr lang="es-CO" sz="2400" dirty="0" smtClean="0">
                <a:solidFill>
                  <a:srgbClr val="FFFF00"/>
                </a:solidFill>
              </a:rPr>
              <a:t>ella. Así </a:t>
            </a:r>
            <a:r>
              <a:rPr lang="es-CO" sz="2400" dirty="0">
                <a:solidFill>
                  <a:srgbClr val="FFFF00"/>
                </a:solidFill>
              </a:rPr>
              <a:t>también los maridos deben amar a sus mujeres como a sus mismos cuerpos. El que ama a su mujer, a sí mismo se </a:t>
            </a:r>
            <a:r>
              <a:rPr lang="es-CO" sz="2400" dirty="0" smtClean="0">
                <a:solidFill>
                  <a:srgbClr val="FFFF00"/>
                </a:solidFill>
              </a:rPr>
              <a:t>ama» </a:t>
            </a:r>
            <a:r>
              <a:rPr lang="es-CO" sz="2400" u="sng" dirty="0" smtClean="0"/>
              <a:t>(Efe.5:25,28).</a:t>
            </a:r>
            <a:endParaRPr lang="es-CO" sz="2400" u="sng" dirty="0"/>
          </a:p>
        </p:txBody>
      </p:sp>
    </p:spTree>
    <p:extLst>
      <p:ext uri="{BB962C8B-B14F-4D97-AF65-F5344CB8AC3E}">
        <p14:creationId xmlns:p14="http://schemas.microsoft.com/office/powerpoint/2010/main" val="23752323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randombar(horizontal)">
                                      <p:cBhvr>
                                        <p:cTn id="7" dur="5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3168352" cy="5904656"/>
          </a:xfrm>
        </p:spPr>
        <p:txBody>
          <a:bodyPr>
            <a:noAutofit/>
          </a:bodyPr>
          <a:lstStyle/>
          <a:p>
            <a:pPr algn="ctr"/>
            <a:endParaRPr lang="es-CO" sz="3200" dirty="0" smtClean="0"/>
          </a:p>
          <a:p>
            <a:pPr algn="ctr"/>
            <a:r>
              <a:rPr lang="es-CO" sz="3200" dirty="0" smtClean="0"/>
              <a:t>«Yo </a:t>
            </a:r>
            <a:r>
              <a:rPr lang="es-CO" sz="3200" dirty="0"/>
              <a:t>soy el Alfa y la Omega, el principio y el fin, dice el Señor, el que es y que era y que ha de venir, el </a:t>
            </a:r>
            <a:r>
              <a:rPr lang="es-CO" sz="3200" dirty="0" smtClean="0"/>
              <a:t>Todopoderoso»Apoc.1:8.</a:t>
            </a:r>
            <a:endParaRPr lang="es-CO" sz="3200" dirty="0"/>
          </a:p>
        </p:txBody>
      </p:sp>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60648"/>
            <a:ext cx="541784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27363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1000" fill="hold"/>
                                        <p:tgtEl>
                                          <p:spTgt spid="37890"/>
                                        </p:tgtEl>
                                        <p:attrNameLst>
                                          <p:attrName>ppt_w</p:attrName>
                                        </p:attrNameLst>
                                      </p:cBhvr>
                                      <p:tavLst>
                                        <p:tav tm="0">
                                          <p:val>
                                            <p:fltVal val="0"/>
                                          </p:val>
                                        </p:tav>
                                        <p:tav tm="100000">
                                          <p:val>
                                            <p:strVal val="#ppt_w"/>
                                          </p:val>
                                        </p:tav>
                                      </p:tavLst>
                                    </p:anim>
                                    <p:anim calcmode="lin" valueType="num">
                                      <p:cBhvr>
                                        <p:cTn id="8" dur="1000" fill="hold"/>
                                        <p:tgtEl>
                                          <p:spTgt spid="37890"/>
                                        </p:tgtEl>
                                        <p:attrNameLst>
                                          <p:attrName>ppt_h</p:attrName>
                                        </p:attrNameLst>
                                      </p:cBhvr>
                                      <p:tavLst>
                                        <p:tav tm="0">
                                          <p:val>
                                            <p:fltVal val="0"/>
                                          </p:val>
                                        </p:tav>
                                        <p:tav tm="100000">
                                          <p:val>
                                            <p:strVal val="#ppt_h"/>
                                          </p:val>
                                        </p:tav>
                                      </p:tavLst>
                                    </p:anim>
                                    <p:anim calcmode="lin" valueType="num">
                                      <p:cBhvr>
                                        <p:cTn id="9" dur="1000" fill="hold"/>
                                        <p:tgtEl>
                                          <p:spTgt spid="37890"/>
                                        </p:tgtEl>
                                        <p:attrNameLst>
                                          <p:attrName>style.rotation</p:attrName>
                                        </p:attrNameLst>
                                      </p:cBhvr>
                                      <p:tavLst>
                                        <p:tav tm="0">
                                          <p:val>
                                            <p:fltVal val="90"/>
                                          </p:val>
                                        </p:tav>
                                        <p:tav tm="100000">
                                          <p:val>
                                            <p:fltVal val="0"/>
                                          </p:val>
                                        </p:tav>
                                      </p:tavLst>
                                    </p:anim>
                                    <p:animEffect transition="in" filter="fade">
                                      <p:cBhvr>
                                        <p:cTn id="10" dur="1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3312368" cy="5832648"/>
          </a:xfrm>
          <a:blipFill>
            <a:blip r:embed="rId2"/>
            <a:tile tx="0" ty="0" sx="100000" sy="100000" flip="none" algn="tl"/>
          </a:blipFill>
        </p:spPr>
        <p:txBody>
          <a:bodyPr/>
          <a:lstStyle/>
          <a:p>
            <a:pPr algn="ctr"/>
            <a:r>
              <a:rPr lang="es-CO" sz="2000" dirty="0" smtClean="0"/>
              <a:t>Cuando </a:t>
            </a:r>
            <a:r>
              <a:rPr lang="es-CO" sz="2000" dirty="0"/>
              <a:t>el Señor Jesús anduvo en la tierra como el Hijo del Hombre, Él oraba muy seguido por Sus discípulos. Les amaba, y oraba para que ellos fueran guardados del mal. </a:t>
            </a:r>
            <a:endParaRPr lang="es-CO" sz="2000" dirty="0" smtClean="0"/>
          </a:p>
          <a:p>
            <a:pPr algn="ctr"/>
            <a:r>
              <a:rPr lang="es-CO" sz="2000" dirty="0" smtClean="0"/>
              <a:t>Como </a:t>
            </a:r>
            <a:r>
              <a:rPr lang="es-CO" sz="2000" dirty="0"/>
              <a:t>el Hijo del Hombre ya glorificado en el Cielo, Él ahora intercede por los creyentes. ¡El Señor Jesucristo es el Intercesor Perfecto! Una razón de esto es porque Él nos comprende perfectamente. Él Mismo, vivió aquí como hombre</a:t>
            </a:r>
            <a:r>
              <a:rPr lang="es-CO" dirty="0"/>
              <a:t>.</a:t>
            </a:r>
            <a:endParaRPr lang="es-CO" dirty="0"/>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332656"/>
            <a:ext cx="4680520"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56296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3024336" cy="5760640"/>
          </a:xfrm>
        </p:spPr>
        <p:txBody>
          <a:bodyPr>
            <a:normAutofit/>
          </a:bodyPr>
          <a:lstStyle/>
          <a:p>
            <a:pPr algn="ctr"/>
            <a:r>
              <a:rPr lang="es-CO" sz="2000" dirty="0" smtClean="0"/>
              <a:t>Que maravilloso es saber que Nuestro Salvador, resucitó, y ascendió al cielo para interceder por cada uno de los que acuden a Él en busca de ayuda. </a:t>
            </a:r>
          </a:p>
          <a:p>
            <a:pPr algn="ctr"/>
            <a:r>
              <a:rPr lang="es-CO" sz="2000" dirty="0" smtClean="0"/>
              <a:t>Pero recuerda que Jesús allí en el cielo, ya no es un niño, pues Jesús cuando fue crucificado, y resucitado conforme a las Escrituras  tenia 33 años y medio (Luc.3:23; Dan.9:26,27).</a:t>
            </a:r>
            <a:endParaRPr lang="es-CO" sz="2000" dirty="0"/>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692695"/>
            <a:ext cx="5328592" cy="561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296817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3168352" cy="5987727"/>
          </a:xfrm>
          <a:solidFill>
            <a:schemeClr val="accent2"/>
          </a:solidFill>
        </p:spPr>
        <p:txBody>
          <a:bodyPr>
            <a:noAutofit/>
          </a:bodyPr>
          <a:lstStyle/>
          <a:p>
            <a:pPr algn="ctr"/>
            <a:r>
              <a:rPr lang="es-CO" sz="4000" dirty="0" smtClean="0"/>
              <a:t>¡TODO ESTO LO HICE POR TI! PORQUE TE </a:t>
            </a:r>
            <a:r>
              <a:rPr lang="es-CO" sz="4000" dirty="0" smtClean="0"/>
              <a:t>AMO.</a:t>
            </a:r>
          </a:p>
          <a:p>
            <a:pPr algn="ctr"/>
            <a:endParaRPr lang="es-CO" sz="4000" dirty="0" smtClean="0"/>
          </a:p>
          <a:p>
            <a:pPr algn="ctr"/>
            <a:r>
              <a:rPr lang="es-CO" sz="4000" dirty="0" smtClean="0"/>
              <a:t>¿QUÉ HAS HECHO </a:t>
            </a:r>
            <a:r>
              <a:rPr lang="es-CO" sz="4000" dirty="0"/>
              <a:t>T</a:t>
            </a:r>
            <a:r>
              <a:rPr lang="es-CO" sz="4000" dirty="0" smtClean="0"/>
              <a:t>U POR MI?</a:t>
            </a:r>
            <a:endParaRPr lang="es-CO" sz="4000"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1196753"/>
            <a:ext cx="5264264"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972281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76672"/>
            <a:ext cx="7704856" cy="597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8732681"/>
      </p:ext>
    </p:extLst>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2880320" cy="5688632"/>
          </a:xfrm>
        </p:spPr>
        <p:txBody>
          <a:bodyPr>
            <a:normAutofit/>
          </a:bodyPr>
          <a:lstStyle/>
          <a:p>
            <a:pPr algn="ctr"/>
            <a:endParaRPr lang="es-CO" sz="3600" dirty="0" smtClean="0"/>
          </a:p>
          <a:p>
            <a:pPr algn="ctr"/>
            <a:r>
              <a:rPr lang="es-CO" sz="3600" dirty="0" smtClean="0"/>
              <a:t>Jesús no te ha fallado, Él espera que tu no le falles a </a:t>
            </a:r>
            <a:r>
              <a:rPr lang="es-CO" sz="3600" dirty="0" err="1" smtClean="0"/>
              <a:t>Él.</a:t>
            </a:r>
            <a:r>
              <a:rPr lang="es-CO" sz="3600" dirty="0" err="1" smtClean="0"/>
              <a:t>Permane-ced</a:t>
            </a:r>
            <a:r>
              <a:rPr lang="es-CO" sz="3600" dirty="0" smtClean="0"/>
              <a:t> en mi dice Juan 15:4.</a:t>
            </a:r>
            <a:endParaRPr lang="es-CO" sz="3600" dirty="0"/>
          </a:p>
        </p:txBody>
      </p:sp>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332656"/>
            <a:ext cx="5220072"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016158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3096344" cy="5976664"/>
          </a:xfrm>
        </p:spPr>
        <p:txBody>
          <a:bodyPr>
            <a:noAutofit/>
          </a:bodyPr>
          <a:lstStyle/>
          <a:p>
            <a:pPr algn="ctr"/>
            <a:r>
              <a:rPr lang="es-CO" sz="2800" dirty="0" smtClean="0"/>
              <a:t>Para que esas rejas en que estas encerrado te sean abiertas debes escuchar el llamado de </a:t>
            </a:r>
            <a:r>
              <a:rPr lang="es-CO" sz="2800" dirty="0"/>
              <a:t>Cristo que dice: </a:t>
            </a:r>
            <a:r>
              <a:rPr lang="es-CO" sz="2800" dirty="0" smtClean="0"/>
              <a:t>«</a:t>
            </a:r>
            <a:r>
              <a:rPr lang="es-CO" sz="3200" dirty="0" smtClean="0">
                <a:latin typeface="Agency FB" pitchFamily="34" charset="0"/>
              </a:rPr>
              <a:t>Venid </a:t>
            </a:r>
            <a:r>
              <a:rPr lang="es-CO" sz="3200" dirty="0">
                <a:latin typeface="Agency FB" pitchFamily="34" charset="0"/>
              </a:rPr>
              <a:t>a mí todos los que estáis trabajados y cargados, y yo os haré </a:t>
            </a:r>
            <a:r>
              <a:rPr lang="es-CO" sz="3200" dirty="0" smtClean="0">
                <a:latin typeface="Agency FB" pitchFamily="34" charset="0"/>
              </a:rPr>
              <a:t>descansar</a:t>
            </a:r>
            <a:r>
              <a:rPr lang="es-CO" sz="2800" dirty="0" smtClean="0"/>
              <a:t>» Mat.11:28.</a:t>
            </a:r>
            <a:endParaRPr lang="es-CO" sz="2800" dirty="0"/>
          </a:p>
        </p:txBody>
      </p:sp>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476672"/>
            <a:ext cx="5313040"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72700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p:cTn id="7" dur="1000" fill="hold"/>
                                        <p:tgtEl>
                                          <p:spTgt spid="44034"/>
                                        </p:tgtEl>
                                        <p:attrNameLst>
                                          <p:attrName>ppt_w</p:attrName>
                                        </p:attrNameLst>
                                      </p:cBhvr>
                                      <p:tavLst>
                                        <p:tav tm="0">
                                          <p:val>
                                            <p:fltVal val="0"/>
                                          </p:val>
                                        </p:tav>
                                        <p:tav tm="100000">
                                          <p:val>
                                            <p:strVal val="#ppt_w"/>
                                          </p:val>
                                        </p:tav>
                                      </p:tavLst>
                                    </p:anim>
                                    <p:anim calcmode="lin" valueType="num">
                                      <p:cBhvr>
                                        <p:cTn id="8" dur="1000" fill="hold"/>
                                        <p:tgtEl>
                                          <p:spTgt spid="44034"/>
                                        </p:tgtEl>
                                        <p:attrNameLst>
                                          <p:attrName>ppt_h</p:attrName>
                                        </p:attrNameLst>
                                      </p:cBhvr>
                                      <p:tavLst>
                                        <p:tav tm="0">
                                          <p:val>
                                            <p:fltVal val="0"/>
                                          </p:val>
                                        </p:tav>
                                        <p:tav tm="100000">
                                          <p:val>
                                            <p:strVal val="#ppt_h"/>
                                          </p:val>
                                        </p:tav>
                                      </p:tavLst>
                                    </p:anim>
                                    <p:anim calcmode="lin" valueType="num">
                                      <p:cBhvr>
                                        <p:cTn id="9" dur="1000" fill="hold"/>
                                        <p:tgtEl>
                                          <p:spTgt spid="44034"/>
                                        </p:tgtEl>
                                        <p:attrNameLst>
                                          <p:attrName>style.rotation</p:attrName>
                                        </p:attrNameLst>
                                      </p:cBhvr>
                                      <p:tavLst>
                                        <p:tav tm="0">
                                          <p:val>
                                            <p:fltVal val="90"/>
                                          </p:val>
                                        </p:tav>
                                        <p:tav tm="100000">
                                          <p:val>
                                            <p:fltVal val="0"/>
                                          </p:val>
                                        </p:tav>
                                      </p:tavLst>
                                    </p:anim>
                                    <p:animEffect transition="in" filter="fade">
                                      <p:cBhvr>
                                        <p:cTn id="10" dur="1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764704"/>
            <a:ext cx="3600400" cy="5400600"/>
          </a:xfrm>
        </p:spPr>
        <p:txBody>
          <a:bodyPr>
            <a:noAutofit/>
          </a:bodyPr>
          <a:lstStyle/>
          <a:p>
            <a:pPr algn="ctr"/>
            <a:endParaRPr lang="es-CO" sz="2400" dirty="0" smtClean="0"/>
          </a:p>
          <a:p>
            <a:pPr algn="ctr"/>
            <a:r>
              <a:rPr lang="es-CO" sz="2400" dirty="0" smtClean="0"/>
              <a:t>Dios </a:t>
            </a:r>
            <a:r>
              <a:rPr lang="es-CO" sz="2400" dirty="0"/>
              <a:t>es un Dios que le gusta bendecir. Dios es un Dios que se deleita en bendecir. Dios es un Padre que no escatima buenos dones de sus </a:t>
            </a:r>
            <a:r>
              <a:rPr lang="es-CO" sz="2400" dirty="0" smtClean="0"/>
              <a:t>hijos. Él dice:  «</a:t>
            </a:r>
            <a:r>
              <a:rPr lang="es-CO" sz="2800" dirty="0" smtClean="0">
                <a:latin typeface="Agency FB" pitchFamily="34" charset="0"/>
              </a:rPr>
              <a:t>El </a:t>
            </a:r>
            <a:r>
              <a:rPr lang="es-CO" sz="2800" dirty="0">
                <a:latin typeface="Agency FB" pitchFamily="34" charset="0"/>
              </a:rPr>
              <a:t>ángel de Jehová acampa en derredor de los que le temen, Y los </a:t>
            </a:r>
            <a:r>
              <a:rPr lang="es-CO" sz="2800" dirty="0" smtClean="0">
                <a:latin typeface="Agency FB" pitchFamily="34" charset="0"/>
              </a:rPr>
              <a:t>defiende</a:t>
            </a:r>
            <a:r>
              <a:rPr lang="es-CO" sz="2400" dirty="0" smtClean="0"/>
              <a:t>» Salmo 34:7.</a:t>
            </a:r>
            <a:endParaRPr lang="es-CO" sz="2400" dirty="0"/>
          </a:p>
        </p:txBody>
      </p:sp>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620688"/>
            <a:ext cx="4646290"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6987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3024336" cy="5832648"/>
          </a:xfrm>
        </p:spPr>
        <p:txBody>
          <a:bodyPr>
            <a:normAutofit fontScale="92500" lnSpcReduction="10000"/>
          </a:bodyPr>
          <a:lstStyle/>
          <a:p>
            <a:pPr algn="ctr"/>
            <a:r>
              <a:rPr lang="es-CO" sz="2400" dirty="0" smtClean="0"/>
              <a:t>Todos hemos sido semejantes al «hijo prodigo», que aunque no nos faltaba nada, hemos sido ingratos con nuestro Amante Padre Celestial, de una o de otra manera nos hemos alejado de Él, pero Él nos invita</a:t>
            </a:r>
            <a:r>
              <a:rPr lang="es-CO" sz="2400" dirty="0"/>
              <a:t>: </a:t>
            </a:r>
            <a:r>
              <a:rPr lang="es-CO" sz="2400" dirty="0" smtClean="0"/>
              <a:t>«</a:t>
            </a:r>
            <a:r>
              <a:rPr lang="es-CO" sz="3200" dirty="0" smtClean="0">
                <a:latin typeface="Agency FB" pitchFamily="34" charset="0"/>
              </a:rPr>
              <a:t>Venid </a:t>
            </a:r>
            <a:r>
              <a:rPr lang="es-CO" sz="3200" dirty="0">
                <a:latin typeface="Agency FB" pitchFamily="34" charset="0"/>
              </a:rPr>
              <a:t>a mí todos los que estáis trabajados y cargados, y yo os haré </a:t>
            </a:r>
            <a:r>
              <a:rPr lang="es-CO" sz="3200" dirty="0" smtClean="0">
                <a:latin typeface="Agency FB" pitchFamily="34" charset="0"/>
              </a:rPr>
              <a:t>descansar</a:t>
            </a:r>
            <a:r>
              <a:rPr lang="es-CO" sz="2400" dirty="0" smtClean="0"/>
              <a:t>» Mat.11:28.</a:t>
            </a:r>
            <a:endParaRPr lang="es-CO" sz="2400" dirty="0"/>
          </a:p>
        </p:txBody>
      </p:sp>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60648"/>
            <a:ext cx="5184576"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60171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3244984" cy="2952328"/>
          </a:xfrm>
          <a:blipFill>
            <a:blip r:embed="rId2"/>
            <a:tile tx="0" ty="0" sx="100000" sy="100000" flip="none" algn="tl"/>
          </a:blipFill>
        </p:spPr>
        <p:txBody>
          <a:bodyPr>
            <a:noAutofit/>
          </a:bodyPr>
          <a:lstStyle/>
          <a:p>
            <a:pPr algn="ctr"/>
            <a:r>
              <a:rPr lang="es-CO" sz="2400" dirty="0"/>
              <a:t>«Cosas que ojo no vio ni oído oyó ni han subido al corazón del hombre, son las que Dios ha preparado para los que lo </a:t>
            </a:r>
            <a:r>
              <a:rPr lang="es-CO" sz="2400" dirty="0" smtClean="0"/>
              <a:t>aman» 1Cor.2:9.</a:t>
            </a:r>
            <a:endParaRPr lang="es-CO" sz="2400" dirty="0"/>
          </a:p>
        </p:txBody>
      </p:sp>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05577"/>
            <a:ext cx="5010150" cy="6491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789040"/>
            <a:ext cx="3384376" cy="280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951756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1000" fill="hold"/>
                                        <p:tgtEl>
                                          <p:spTgt spid="1026"/>
                                        </p:tgtEl>
                                        <p:attrNameLst>
                                          <p:attrName>ppt_w</p:attrName>
                                        </p:attrNameLst>
                                      </p:cBhvr>
                                      <p:tavLst>
                                        <p:tav tm="0">
                                          <p:val>
                                            <p:fltVal val="0"/>
                                          </p:val>
                                        </p:tav>
                                        <p:tav tm="100000">
                                          <p:val>
                                            <p:strVal val="#ppt_w"/>
                                          </p:val>
                                        </p:tav>
                                      </p:tavLst>
                                    </p:anim>
                                    <p:anim calcmode="lin" valueType="num">
                                      <p:cBhvr>
                                        <p:cTn id="22" dur="1000" fill="hold"/>
                                        <p:tgtEl>
                                          <p:spTgt spid="1026"/>
                                        </p:tgtEl>
                                        <p:attrNameLst>
                                          <p:attrName>ppt_h</p:attrName>
                                        </p:attrNameLst>
                                      </p:cBhvr>
                                      <p:tavLst>
                                        <p:tav tm="0">
                                          <p:val>
                                            <p:fltVal val="0"/>
                                          </p:val>
                                        </p:tav>
                                        <p:tav tm="100000">
                                          <p:val>
                                            <p:strVal val="#ppt_h"/>
                                          </p:val>
                                        </p:tav>
                                      </p:tavLst>
                                    </p:anim>
                                    <p:anim calcmode="lin" valueType="num">
                                      <p:cBhvr>
                                        <p:cTn id="23" dur="1000" fill="hold"/>
                                        <p:tgtEl>
                                          <p:spTgt spid="1026"/>
                                        </p:tgtEl>
                                        <p:attrNameLst>
                                          <p:attrName>style.rotation</p:attrName>
                                        </p:attrNameLst>
                                      </p:cBhvr>
                                      <p:tavLst>
                                        <p:tav tm="0">
                                          <p:val>
                                            <p:fltVal val="90"/>
                                          </p:val>
                                        </p:tav>
                                        <p:tav tm="100000">
                                          <p:val>
                                            <p:fltVal val="0"/>
                                          </p:val>
                                        </p:tav>
                                      </p:tavLst>
                                    </p:anim>
                                    <p:animEffect transition="in" filter="fade">
                                      <p:cBhvr>
                                        <p:cTn id="24"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610550"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3348599"/>
      </p:ext>
    </p:extLst>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04664"/>
            <a:ext cx="4680519"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arcador de contenido"/>
          <p:cNvSpPr>
            <a:spLocks noGrp="1"/>
          </p:cNvSpPr>
          <p:nvPr>
            <p:ph idx="1"/>
          </p:nvPr>
        </p:nvSpPr>
        <p:spPr>
          <a:xfrm>
            <a:off x="805173" y="458808"/>
            <a:ext cx="2664296" cy="2160240"/>
          </a:xfrm>
        </p:spPr>
        <p:txBody>
          <a:bodyPr>
            <a:normAutofit lnSpcReduction="10000"/>
          </a:bodyPr>
          <a:lstStyle/>
          <a:p>
            <a:pPr algn="ctr"/>
            <a:r>
              <a:rPr lang="es-CO" sz="2800" dirty="0" smtClean="0"/>
              <a:t>Refúgiate en Cristo  cada momento y estarás seguro.</a:t>
            </a:r>
            <a:endParaRPr lang="es-CO" sz="28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698" y="2564904"/>
            <a:ext cx="386124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96748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circle(in)">
                                      <p:cBhvr>
                                        <p:cTn id="1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dirty="0" smtClean="0"/>
              <a:t>Conclusión</a:t>
            </a:r>
            <a:endParaRPr lang="es-CO" dirty="0"/>
          </a:p>
        </p:txBody>
      </p:sp>
      <p:sp>
        <p:nvSpPr>
          <p:cNvPr id="3" name="2 Marcador de contenido"/>
          <p:cNvSpPr>
            <a:spLocks noGrp="1"/>
          </p:cNvSpPr>
          <p:nvPr>
            <p:ph idx="1"/>
          </p:nvPr>
        </p:nvSpPr>
        <p:spPr>
          <a:xfrm>
            <a:off x="822960" y="1100629"/>
            <a:ext cx="4325104" cy="2256364"/>
          </a:xfrm>
        </p:spPr>
        <p:txBody>
          <a:bodyPr>
            <a:normAutofit/>
          </a:bodyPr>
          <a:lstStyle/>
          <a:p>
            <a:r>
              <a:rPr lang="es-CO" sz="2800" dirty="0" smtClean="0"/>
              <a:t>Mi deseo y oración es que estos mensajes sean de gran ayuda en tu vivir diario, Amen. </a:t>
            </a:r>
          </a:p>
        </p:txBody>
      </p:sp>
      <p:sp>
        <p:nvSpPr>
          <p:cNvPr id="4" name="3 Rectángulo"/>
          <p:cNvSpPr/>
          <p:nvPr/>
        </p:nvSpPr>
        <p:spPr>
          <a:xfrm>
            <a:off x="1187624" y="3429000"/>
            <a:ext cx="7056784" cy="2554545"/>
          </a:xfrm>
          <a:prstGeom prst="rect">
            <a:avLst/>
          </a:prstGeom>
          <a:blipFill>
            <a:blip r:embed="rId2"/>
            <a:tile tx="0" ty="0" sx="100000" sy="100000" flip="none" algn="tl"/>
          </a:blipFill>
        </p:spPr>
        <p:txBody>
          <a:bodyPr wrap="square">
            <a:spAutoFit/>
          </a:bodyPr>
          <a:lstStyle/>
          <a:p>
            <a:pPr algn="ctr"/>
            <a:r>
              <a:rPr lang="es-CO" sz="3200" dirty="0"/>
              <a:t>No olvides que Dios te ama de una manera tan especial como si no hubiera otra persona a quien amar en el mundo, tanto que dio a Su Hijo para que viniese a salvarte.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6084168" y="1412773"/>
            <a:ext cx="2592288" cy="1800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40200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randombar(horizontal)">
                                      <p:cBhvr>
                                        <p:cTn id="13"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741</TotalTime>
  <Words>1452</Words>
  <Application>Microsoft Office PowerPoint</Application>
  <PresentationFormat>Presentación en pantalla (4:3)</PresentationFormat>
  <Paragraphs>67</Paragraphs>
  <Slides>52</Slides>
  <Notes>0</Notes>
  <HiddenSlides>0</HiddenSlides>
  <MMClips>0</MMClips>
  <ScaleCrop>false</ScaleCrop>
  <HeadingPairs>
    <vt:vector size="4" baseType="variant">
      <vt:variant>
        <vt:lpstr>Tema</vt:lpstr>
      </vt:variant>
      <vt:variant>
        <vt:i4>1</vt:i4>
      </vt:variant>
      <vt:variant>
        <vt:lpstr>Títulos de diapositiva</vt:lpstr>
      </vt:variant>
      <vt:variant>
        <vt:i4>52</vt:i4>
      </vt:variant>
    </vt:vector>
  </HeadingPairs>
  <TitlesOfParts>
    <vt:vector size="53" baseType="lpstr">
      <vt:lpstr>Ángulos</vt:lpstr>
      <vt:lpstr>TU ERES ESPECIAL PARA DIOS</vt:lpstr>
      <vt:lpstr>Presentación de PowerPoint</vt:lpstr>
      <vt:lpstr>CON MUCHO AMOR HE PREPARADO ESTAS DIAPOSITIVAS PARA TI, DESEANDO LA MAYOR BENDICIÓN DE DIOS PARA TI. AMEN.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 ERES ESPECIAL PARA DIOS</dc:title>
  <dc:creator>FAMILIA FIERRO CH</dc:creator>
  <cp:lastModifiedBy>FAMILIA FIERRO CH</cp:lastModifiedBy>
  <cp:revision>170</cp:revision>
  <dcterms:created xsi:type="dcterms:W3CDTF">2014-06-18T09:58:07Z</dcterms:created>
  <dcterms:modified xsi:type="dcterms:W3CDTF">2014-06-23T04:50:47Z</dcterms:modified>
</cp:coreProperties>
</file>